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70" r:id="rId3"/>
    <p:sldId id="292" r:id="rId4"/>
    <p:sldId id="295" r:id="rId5"/>
    <p:sldId id="273" r:id="rId6"/>
    <p:sldId id="274" r:id="rId7"/>
    <p:sldId id="275" r:id="rId8"/>
    <p:sldId id="278" r:id="rId9"/>
    <p:sldId id="277" r:id="rId10"/>
    <p:sldId id="282" r:id="rId11"/>
    <p:sldId id="288" r:id="rId12"/>
    <p:sldId id="279" r:id="rId13"/>
    <p:sldId id="283" r:id="rId14"/>
    <p:sldId id="280" r:id="rId15"/>
    <p:sldId id="284" r:id="rId16"/>
    <p:sldId id="286" r:id="rId17"/>
    <p:sldId id="287" r:id="rId18"/>
    <p:sldId id="285" r:id="rId19"/>
    <p:sldId id="257" r:id="rId20"/>
    <p:sldId id="289" r:id="rId21"/>
    <p:sldId id="290" r:id="rId22"/>
    <p:sldId id="293" r:id="rId23"/>
    <p:sldId id="298" r:id="rId24"/>
    <p:sldId id="306" r:id="rId25"/>
    <p:sldId id="303" r:id="rId26"/>
    <p:sldId id="296" r:id="rId27"/>
    <p:sldId id="297" r:id="rId28"/>
    <p:sldId id="300" r:id="rId29"/>
    <p:sldId id="258" r:id="rId30"/>
    <p:sldId id="302" r:id="rId31"/>
    <p:sldId id="305" r:id="rId32"/>
    <p:sldId id="260" r:id="rId33"/>
    <p:sldId id="304" r:id="rId34"/>
    <p:sldId id="307" r:id="rId35"/>
    <p:sldId id="308" r:id="rId36"/>
    <p:sldId id="309" r:id="rId37"/>
    <p:sldId id="311" r:id="rId38"/>
    <p:sldId id="313" r:id="rId39"/>
    <p:sldId id="321" r:id="rId40"/>
    <p:sldId id="320" r:id="rId41"/>
    <p:sldId id="319" r:id="rId42"/>
    <p:sldId id="322" r:id="rId43"/>
    <p:sldId id="312" r:id="rId44"/>
    <p:sldId id="315" r:id="rId45"/>
    <p:sldId id="314" r:id="rId46"/>
    <p:sldId id="316" r:id="rId47"/>
    <p:sldId id="317" r:id="rId48"/>
    <p:sldId id="318" r:id="rId49"/>
  </p:sldIdLst>
  <p:sldSz cx="11430000" cy="6445250"/>
  <p:notesSz cx="11430000" cy="64452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70" d="100"/>
          <a:sy n="70" d="100"/>
        </p:scale>
        <p:origin x="90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305605-D346-4175-B3B5-176314A8D7E4}" type="doc">
      <dgm:prSet loTypeId="urn:microsoft.com/office/officeart/2005/8/layout/chevronAccent+Icon" loCatId="process" qsTypeId="urn:microsoft.com/office/officeart/2005/8/quickstyle/3d3" qsCatId="3D" csTypeId="urn:microsoft.com/office/officeart/2005/8/colors/accent2_2" csCatId="accent2" phldr="1"/>
      <dgm:spPr/>
      <dgm:t>
        <a:bodyPr/>
        <a:lstStyle/>
        <a:p>
          <a:pPr rtl="1"/>
          <a:endParaRPr lang="ar-SA"/>
        </a:p>
      </dgm:t>
    </dgm:pt>
    <dgm:pt modelId="{F72C5779-E131-4574-9B73-2871F56D016B}">
      <dgm:prSet custT="1"/>
      <dgm:spPr/>
      <dgm:t>
        <a:bodyPr/>
        <a:lstStyle/>
        <a:p>
          <a:pPr algn="ctr" rtl="1"/>
          <a:r>
            <a:rPr lang="en-US" sz="1600" dirty="0"/>
            <a:t>.</a:t>
          </a:r>
          <a:endParaRPr lang="ar-SA" sz="1600" dirty="0"/>
        </a:p>
      </dgm:t>
    </dgm:pt>
    <dgm:pt modelId="{548F59EA-8897-46BB-8AF8-75D4C8F33023}" type="parTrans" cxnId="{0F01ABBE-B437-49BA-965A-C16B80D1A699}">
      <dgm:prSet/>
      <dgm:spPr/>
      <dgm:t>
        <a:bodyPr/>
        <a:lstStyle/>
        <a:p>
          <a:pPr rtl="1"/>
          <a:endParaRPr lang="ar-SA"/>
        </a:p>
      </dgm:t>
    </dgm:pt>
    <dgm:pt modelId="{1EFFAA14-46DA-495C-815E-DFCECD016F6C}" type="sibTrans" cxnId="{0F01ABBE-B437-49BA-965A-C16B80D1A699}">
      <dgm:prSet/>
      <dgm:spPr/>
      <dgm:t>
        <a:bodyPr/>
        <a:lstStyle/>
        <a:p>
          <a:pPr rtl="1"/>
          <a:endParaRPr lang="ar-SA"/>
        </a:p>
      </dgm:t>
    </dgm:pt>
    <dgm:pt modelId="{3C35E0D7-858D-4EA8-8C69-0C8B33308B3D}">
      <dgm:prSet custT="1"/>
      <dgm:spPr/>
      <dgm:t>
        <a:bodyPr/>
        <a:lstStyle/>
        <a:p>
          <a:pPr algn="ctr" rtl="1"/>
          <a:endParaRPr lang="ar-SA" sz="1600" dirty="0"/>
        </a:p>
      </dgm:t>
    </dgm:pt>
    <dgm:pt modelId="{8D654CE3-4A25-4AFE-86DA-CBA18E2259D4}" type="parTrans" cxnId="{1B1E4E70-5381-46E2-9323-A83F343743E6}">
      <dgm:prSet/>
      <dgm:spPr/>
      <dgm:t>
        <a:bodyPr/>
        <a:lstStyle/>
        <a:p>
          <a:pPr rtl="1"/>
          <a:endParaRPr lang="ar-SA"/>
        </a:p>
      </dgm:t>
    </dgm:pt>
    <dgm:pt modelId="{303F00BD-2C96-4AE1-8F97-10CA9FACC514}" type="sibTrans" cxnId="{1B1E4E70-5381-46E2-9323-A83F343743E6}">
      <dgm:prSet/>
      <dgm:spPr/>
      <dgm:t>
        <a:bodyPr/>
        <a:lstStyle/>
        <a:p>
          <a:pPr rtl="1"/>
          <a:endParaRPr lang="ar-SA"/>
        </a:p>
      </dgm:t>
    </dgm:pt>
    <dgm:pt modelId="{B6747773-D04C-4F87-BD1D-3DB9CD435A41}">
      <dgm:prSet custT="1"/>
      <dgm:spPr/>
      <dgm:t>
        <a:bodyPr/>
        <a:lstStyle/>
        <a:p>
          <a:pPr algn="ctr" rtl="1"/>
          <a:endParaRPr lang="ar-SA" sz="1400" dirty="0"/>
        </a:p>
      </dgm:t>
    </dgm:pt>
    <dgm:pt modelId="{45B89B18-1345-472D-A85D-2F1E419E1A6D}" type="sibTrans" cxnId="{2EB47E6A-3819-419E-9233-24F56FC887E1}">
      <dgm:prSet/>
      <dgm:spPr/>
      <dgm:t>
        <a:bodyPr/>
        <a:lstStyle/>
        <a:p>
          <a:pPr rtl="1"/>
          <a:endParaRPr lang="ar-SA"/>
        </a:p>
      </dgm:t>
    </dgm:pt>
    <dgm:pt modelId="{1F78CBA6-5DAC-4CE4-952F-C5A80044E489}" type="parTrans" cxnId="{2EB47E6A-3819-419E-9233-24F56FC887E1}">
      <dgm:prSet/>
      <dgm:spPr/>
      <dgm:t>
        <a:bodyPr/>
        <a:lstStyle/>
        <a:p>
          <a:pPr rtl="1"/>
          <a:endParaRPr lang="ar-SA"/>
        </a:p>
      </dgm:t>
    </dgm:pt>
    <dgm:pt modelId="{0BBE703E-C15B-4DA5-8D61-DC14AB035B80}" type="pres">
      <dgm:prSet presAssocID="{21305605-D346-4175-B3B5-176314A8D7E4}" presName="Name0" presStyleCnt="0">
        <dgm:presLayoutVars>
          <dgm:dir/>
          <dgm:resizeHandles val="exact"/>
        </dgm:presLayoutVars>
      </dgm:prSet>
      <dgm:spPr/>
    </dgm:pt>
    <dgm:pt modelId="{10A52994-4B26-4274-87DD-3E89EA518CA4}" type="pres">
      <dgm:prSet presAssocID="{F72C5779-E131-4574-9B73-2871F56D016B}" presName="composite" presStyleCnt="0"/>
      <dgm:spPr/>
    </dgm:pt>
    <dgm:pt modelId="{607E1908-972E-4335-9424-ECAFC3C2A4B1}" type="pres">
      <dgm:prSet presAssocID="{F72C5779-E131-4574-9B73-2871F56D016B}" presName="bgChev" presStyleLbl="node1" presStyleIdx="0" presStyleCnt="3"/>
      <dgm:spPr/>
    </dgm:pt>
    <dgm:pt modelId="{870AD875-4D69-4CC6-BA53-FD761894AF12}" type="pres">
      <dgm:prSet presAssocID="{F72C5779-E131-4574-9B73-2871F56D016B}" presName="txNode" presStyleLbl="fgAcc1" presStyleIdx="0" presStyleCnt="3" custScaleY="143211" custLinFactNeighborX="3101" custLinFactNeighborY="35601">
        <dgm:presLayoutVars>
          <dgm:bulletEnabled val="1"/>
        </dgm:presLayoutVars>
      </dgm:prSet>
      <dgm:spPr/>
    </dgm:pt>
    <dgm:pt modelId="{F89C7758-2CFF-4CF4-BAE9-3DDF37A491B6}" type="pres">
      <dgm:prSet presAssocID="{1EFFAA14-46DA-495C-815E-DFCECD016F6C}" presName="compositeSpace" presStyleCnt="0"/>
      <dgm:spPr/>
    </dgm:pt>
    <dgm:pt modelId="{352AC63A-5A2B-4933-893F-E0E954EF3E10}" type="pres">
      <dgm:prSet presAssocID="{3C35E0D7-858D-4EA8-8C69-0C8B33308B3D}" presName="composite" presStyleCnt="0"/>
      <dgm:spPr/>
    </dgm:pt>
    <dgm:pt modelId="{9A4FF5B9-6A0F-4264-AC4A-B44B0253B2FE}" type="pres">
      <dgm:prSet presAssocID="{3C35E0D7-858D-4EA8-8C69-0C8B33308B3D}" presName="bgChev" presStyleLbl="node1" presStyleIdx="1" presStyleCnt="3"/>
      <dgm:spPr/>
    </dgm:pt>
    <dgm:pt modelId="{B2BA5627-AD6C-45B8-8D07-0885B986AAA9}" type="pres">
      <dgm:prSet presAssocID="{3C35E0D7-858D-4EA8-8C69-0C8B33308B3D}" presName="txNode" presStyleLbl="fgAcc1" presStyleIdx="1" presStyleCnt="3" custScaleX="107285" custScaleY="140302" custLinFactNeighborX="-4526" custLinFactNeighborY="34444">
        <dgm:presLayoutVars>
          <dgm:bulletEnabled val="1"/>
        </dgm:presLayoutVars>
      </dgm:prSet>
      <dgm:spPr/>
    </dgm:pt>
    <dgm:pt modelId="{D0ECAE12-2197-4F3B-ABD8-28D1081F8661}" type="pres">
      <dgm:prSet presAssocID="{303F00BD-2C96-4AE1-8F97-10CA9FACC514}" presName="compositeSpace" presStyleCnt="0"/>
      <dgm:spPr/>
    </dgm:pt>
    <dgm:pt modelId="{0FCA26D7-2043-472F-92DF-8247E6543B53}" type="pres">
      <dgm:prSet presAssocID="{B6747773-D04C-4F87-BD1D-3DB9CD435A41}" presName="composite" presStyleCnt="0"/>
      <dgm:spPr/>
    </dgm:pt>
    <dgm:pt modelId="{5EA658DE-AA4E-44D1-A431-B30779BE5A1F}" type="pres">
      <dgm:prSet presAssocID="{B6747773-D04C-4F87-BD1D-3DB9CD435A41}" presName="bgChev" presStyleLbl="node1" presStyleIdx="2" presStyleCnt="3" custLinFactNeighborX="1675" custLinFactNeighborY="6646"/>
      <dgm:spPr/>
    </dgm:pt>
    <dgm:pt modelId="{791A74CD-4F55-4782-8DC6-EB95866CE66E}" type="pres">
      <dgm:prSet presAssocID="{B6747773-D04C-4F87-BD1D-3DB9CD435A41}" presName="txNode" presStyleLbl="fgAcc1" presStyleIdx="2" presStyleCnt="3" custScaleY="128790" custLinFactNeighborX="-3279" custLinFactNeighborY="27560">
        <dgm:presLayoutVars>
          <dgm:bulletEnabled val="1"/>
        </dgm:presLayoutVars>
      </dgm:prSet>
      <dgm:spPr/>
    </dgm:pt>
  </dgm:ptLst>
  <dgm:cxnLst>
    <dgm:cxn modelId="{4D635B34-EB1A-4DB3-B0D7-18BB1CAB0914}" type="presOf" srcId="{B6747773-D04C-4F87-BD1D-3DB9CD435A41}" destId="{791A74CD-4F55-4782-8DC6-EB95866CE66E}" srcOrd="0" destOrd="0" presId="urn:microsoft.com/office/officeart/2005/8/layout/chevronAccent+Icon"/>
    <dgm:cxn modelId="{CACF2366-D2C4-4B9A-B403-BCCE7B55EC74}" type="presOf" srcId="{3C35E0D7-858D-4EA8-8C69-0C8B33308B3D}" destId="{B2BA5627-AD6C-45B8-8D07-0885B986AAA9}" srcOrd="0" destOrd="0" presId="urn:microsoft.com/office/officeart/2005/8/layout/chevronAccent+Icon"/>
    <dgm:cxn modelId="{2EB47E6A-3819-419E-9233-24F56FC887E1}" srcId="{21305605-D346-4175-B3B5-176314A8D7E4}" destId="{B6747773-D04C-4F87-BD1D-3DB9CD435A41}" srcOrd="2" destOrd="0" parTransId="{1F78CBA6-5DAC-4CE4-952F-C5A80044E489}" sibTransId="{45B89B18-1345-472D-A85D-2F1E419E1A6D}"/>
    <dgm:cxn modelId="{1B1E4E70-5381-46E2-9323-A83F343743E6}" srcId="{21305605-D346-4175-B3B5-176314A8D7E4}" destId="{3C35E0D7-858D-4EA8-8C69-0C8B33308B3D}" srcOrd="1" destOrd="0" parTransId="{8D654CE3-4A25-4AFE-86DA-CBA18E2259D4}" sibTransId="{303F00BD-2C96-4AE1-8F97-10CA9FACC514}"/>
    <dgm:cxn modelId="{413136B1-2961-4C7C-8740-1816F21205E6}" type="presOf" srcId="{21305605-D346-4175-B3B5-176314A8D7E4}" destId="{0BBE703E-C15B-4DA5-8D61-DC14AB035B80}" srcOrd="0" destOrd="0" presId="urn:microsoft.com/office/officeart/2005/8/layout/chevronAccent+Icon"/>
    <dgm:cxn modelId="{D39F76BC-C8C8-4059-8EBB-D0A97CE1D1AA}" type="presOf" srcId="{F72C5779-E131-4574-9B73-2871F56D016B}" destId="{870AD875-4D69-4CC6-BA53-FD761894AF12}" srcOrd="0" destOrd="0" presId="urn:microsoft.com/office/officeart/2005/8/layout/chevronAccent+Icon"/>
    <dgm:cxn modelId="{0F01ABBE-B437-49BA-965A-C16B80D1A699}" srcId="{21305605-D346-4175-B3B5-176314A8D7E4}" destId="{F72C5779-E131-4574-9B73-2871F56D016B}" srcOrd="0" destOrd="0" parTransId="{548F59EA-8897-46BB-8AF8-75D4C8F33023}" sibTransId="{1EFFAA14-46DA-495C-815E-DFCECD016F6C}"/>
    <dgm:cxn modelId="{2F6C2764-2D21-456F-BF13-CC520C0C47FA}" type="presParOf" srcId="{0BBE703E-C15B-4DA5-8D61-DC14AB035B80}" destId="{10A52994-4B26-4274-87DD-3E89EA518CA4}" srcOrd="0" destOrd="0" presId="urn:microsoft.com/office/officeart/2005/8/layout/chevronAccent+Icon"/>
    <dgm:cxn modelId="{4B6FBAFF-9889-4A9E-8A01-376D89AD9FF2}" type="presParOf" srcId="{10A52994-4B26-4274-87DD-3E89EA518CA4}" destId="{607E1908-972E-4335-9424-ECAFC3C2A4B1}" srcOrd="0" destOrd="0" presId="urn:microsoft.com/office/officeart/2005/8/layout/chevronAccent+Icon"/>
    <dgm:cxn modelId="{889367D9-4D8D-4156-AFD3-A65E1F5C3207}" type="presParOf" srcId="{10A52994-4B26-4274-87DD-3E89EA518CA4}" destId="{870AD875-4D69-4CC6-BA53-FD761894AF12}" srcOrd="1" destOrd="0" presId="urn:microsoft.com/office/officeart/2005/8/layout/chevronAccent+Icon"/>
    <dgm:cxn modelId="{C17A352B-8733-4BC4-B433-7FA5A78879B9}" type="presParOf" srcId="{0BBE703E-C15B-4DA5-8D61-DC14AB035B80}" destId="{F89C7758-2CFF-4CF4-BAE9-3DDF37A491B6}" srcOrd="1" destOrd="0" presId="urn:microsoft.com/office/officeart/2005/8/layout/chevronAccent+Icon"/>
    <dgm:cxn modelId="{E20AF48C-4371-4971-B600-340EF5ACA3C0}" type="presParOf" srcId="{0BBE703E-C15B-4DA5-8D61-DC14AB035B80}" destId="{352AC63A-5A2B-4933-893F-E0E954EF3E10}" srcOrd="2" destOrd="0" presId="urn:microsoft.com/office/officeart/2005/8/layout/chevronAccent+Icon"/>
    <dgm:cxn modelId="{29F20F12-0C71-4DD1-A382-5C4B6FA69FBE}" type="presParOf" srcId="{352AC63A-5A2B-4933-893F-E0E954EF3E10}" destId="{9A4FF5B9-6A0F-4264-AC4A-B44B0253B2FE}" srcOrd="0" destOrd="0" presId="urn:microsoft.com/office/officeart/2005/8/layout/chevronAccent+Icon"/>
    <dgm:cxn modelId="{4EAC909B-56AF-4888-9E9D-9F84A32B2226}" type="presParOf" srcId="{352AC63A-5A2B-4933-893F-E0E954EF3E10}" destId="{B2BA5627-AD6C-45B8-8D07-0885B986AAA9}" srcOrd="1" destOrd="0" presId="urn:microsoft.com/office/officeart/2005/8/layout/chevronAccent+Icon"/>
    <dgm:cxn modelId="{5E374D3A-B82A-4725-BB46-EAA49903F38A}" type="presParOf" srcId="{0BBE703E-C15B-4DA5-8D61-DC14AB035B80}" destId="{D0ECAE12-2197-4F3B-ABD8-28D1081F8661}" srcOrd="3" destOrd="0" presId="urn:microsoft.com/office/officeart/2005/8/layout/chevronAccent+Icon"/>
    <dgm:cxn modelId="{E5AE1E9D-0108-47D9-8E95-B504CCFC4EEC}" type="presParOf" srcId="{0BBE703E-C15B-4DA5-8D61-DC14AB035B80}" destId="{0FCA26D7-2043-472F-92DF-8247E6543B53}" srcOrd="4" destOrd="0" presId="urn:microsoft.com/office/officeart/2005/8/layout/chevronAccent+Icon"/>
    <dgm:cxn modelId="{DF68EC10-FF9D-49E3-A915-102C134F508C}" type="presParOf" srcId="{0FCA26D7-2043-472F-92DF-8247E6543B53}" destId="{5EA658DE-AA4E-44D1-A431-B30779BE5A1F}" srcOrd="0" destOrd="0" presId="urn:microsoft.com/office/officeart/2005/8/layout/chevronAccent+Icon"/>
    <dgm:cxn modelId="{D9D6A89E-A9D4-42B5-9227-0F191E66E990}" type="presParOf" srcId="{0FCA26D7-2043-472F-92DF-8247E6543B53}" destId="{791A74CD-4F55-4782-8DC6-EB95866CE66E}"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32349-15C2-43EB-9680-B741A7A9250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2B18229-7012-4C57-B395-16AA7A88186D}">
      <dgm:prSet/>
      <dgm:spPr/>
      <dgm:t>
        <a:bodyPr/>
        <a:lstStyle/>
        <a:p>
          <a:r>
            <a:rPr lang="en-US"/>
            <a:t>Displays student assignments organized by month.</a:t>
          </a:r>
        </a:p>
      </dgm:t>
    </dgm:pt>
    <dgm:pt modelId="{34E52AAE-27B0-4B39-8D17-A6331DDB342F}" type="parTrans" cxnId="{77D8D660-D306-4B6F-827C-7C469A67100A}">
      <dgm:prSet/>
      <dgm:spPr/>
      <dgm:t>
        <a:bodyPr/>
        <a:lstStyle/>
        <a:p>
          <a:endParaRPr lang="en-US"/>
        </a:p>
      </dgm:t>
    </dgm:pt>
    <dgm:pt modelId="{A4F94CDD-ACC5-4D23-B6D8-586356CD673D}" type="sibTrans" cxnId="{77D8D660-D306-4B6F-827C-7C469A67100A}">
      <dgm:prSet/>
      <dgm:spPr/>
      <dgm:t>
        <a:bodyPr/>
        <a:lstStyle/>
        <a:p>
          <a:endParaRPr lang="en-US"/>
        </a:p>
      </dgm:t>
    </dgm:pt>
    <dgm:pt modelId="{68AE6315-C2D0-42FC-85A1-F3D4FB5DB18F}">
      <dgm:prSet/>
      <dgm:spPr/>
      <dgm:t>
        <a:bodyPr/>
        <a:lstStyle/>
        <a:p>
          <a:r>
            <a:rPr lang="en-US" dirty="0"/>
            <a:t>Helps manage and submit homework on time.</a:t>
          </a:r>
        </a:p>
      </dgm:t>
    </dgm:pt>
    <dgm:pt modelId="{AC139565-E29B-4788-A76F-504AE86E0DD2}" type="parTrans" cxnId="{BC5AE766-CEA5-41A7-95D1-7AA6241612EF}">
      <dgm:prSet/>
      <dgm:spPr/>
      <dgm:t>
        <a:bodyPr/>
        <a:lstStyle/>
        <a:p>
          <a:endParaRPr lang="en-US"/>
        </a:p>
      </dgm:t>
    </dgm:pt>
    <dgm:pt modelId="{FC34593A-B59A-41B2-93D0-8D59A4D03761}" type="sibTrans" cxnId="{BC5AE766-CEA5-41A7-95D1-7AA6241612EF}">
      <dgm:prSet/>
      <dgm:spPr/>
      <dgm:t>
        <a:bodyPr/>
        <a:lstStyle/>
        <a:p>
          <a:endParaRPr lang="en-US"/>
        </a:p>
      </dgm:t>
    </dgm:pt>
    <dgm:pt modelId="{BDF47A07-FD43-4AB2-AD3A-69A0679DA146}">
      <dgm:prSet/>
      <dgm:spPr/>
      <dgm:t>
        <a:bodyPr/>
        <a:lstStyle/>
        <a:p>
          <a:r>
            <a:rPr lang="en-US"/>
            <a:t>Currently static, but will be connected to the backend soon like other pages.</a:t>
          </a:r>
        </a:p>
      </dgm:t>
    </dgm:pt>
    <dgm:pt modelId="{D2D544C5-510D-4F69-8049-7C02C80F2E28}" type="parTrans" cxnId="{DD81B7B3-1A3D-4141-AD61-ADCAC736B236}">
      <dgm:prSet/>
      <dgm:spPr/>
      <dgm:t>
        <a:bodyPr/>
        <a:lstStyle/>
        <a:p>
          <a:endParaRPr lang="en-US"/>
        </a:p>
      </dgm:t>
    </dgm:pt>
    <dgm:pt modelId="{25A6F9DB-9E9A-4BE4-A2E5-B2FA37A0A571}" type="sibTrans" cxnId="{DD81B7B3-1A3D-4141-AD61-ADCAC736B236}">
      <dgm:prSet/>
      <dgm:spPr/>
      <dgm:t>
        <a:bodyPr/>
        <a:lstStyle/>
        <a:p>
          <a:endParaRPr lang="en-US"/>
        </a:p>
      </dgm:t>
    </dgm:pt>
    <dgm:pt modelId="{A6C5B412-29FE-4918-A34A-6F59A3FDFE51}" type="pres">
      <dgm:prSet presAssocID="{33232349-15C2-43EB-9680-B741A7A92503}" presName="root" presStyleCnt="0">
        <dgm:presLayoutVars>
          <dgm:dir/>
          <dgm:resizeHandles val="exact"/>
        </dgm:presLayoutVars>
      </dgm:prSet>
      <dgm:spPr/>
    </dgm:pt>
    <dgm:pt modelId="{01BC5B02-01DF-4CA0-A87D-944A890632E4}" type="pres">
      <dgm:prSet presAssocID="{82B18229-7012-4C57-B395-16AA7A88186D}" presName="compNode" presStyleCnt="0"/>
      <dgm:spPr/>
    </dgm:pt>
    <dgm:pt modelId="{A1331CD0-3B05-4BD1-9944-1520B384C5BD}" type="pres">
      <dgm:prSet presAssocID="{82B18229-7012-4C57-B395-16AA7A88186D}" presName="bgRect" presStyleLbl="bgShp" presStyleIdx="0" presStyleCnt="3"/>
      <dgm:spPr/>
    </dgm:pt>
    <dgm:pt modelId="{5B9C7D22-340C-4C9C-98A1-DA3B726CA93E}" type="pres">
      <dgm:prSet presAssocID="{82B18229-7012-4C57-B395-16AA7A8818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D2A77BA1-BEE5-40A1-B9E6-7BAB9326A895}" type="pres">
      <dgm:prSet presAssocID="{82B18229-7012-4C57-B395-16AA7A88186D}" presName="spaceRect" presStyleCnt="0"/>
      <dgm:spPr/>
    </dgm:pt>
    <dgm:pt modelId="{5B94FE60-27DD-41E7-A139-DC61C8A61130}" type="pres">
      <dgm:prSet presAssocID="{82B18229-7012-4C57-B395-16AA7A88186D}" presName="parTx" presStyleLbl="revTx" presStyleIdx="0" presStyleCnt="3">
        <dgm:presLayoutVars>
          <dgm:chMax val="0"/>
          <dgm:chPref val="0"/>
        </dgm:presLayoutVars>
      </dgm:prSet>
      <dgm:spPr/>
    </dgm:pt>
    <dgm:pt modelId="{473999B1-B6CE-4894-838D-3DA002843C6D}" type="pres">
      <dgm:prSet presAssocID="{A4F94CDD-ACC5-4D23-B6D8-586356CD673D}" presName="sibTrans" presStyleCnt="0"/>
      <dgm:spPr/>
    </dgm:pt>
    <dgm:pt modelId="{A3A0F9CD-0A70-4F22-A69F-B378BAC0E488}" type="pres">
      <dgm:prSet presAssocID="{68AE6315-C2D0-42FC-85A1-F3D4FB5DB18F}" presName="compNode" presStyleCnt="0"/>
      <dgm:spPr/>
    </dgm:pt>
    <dgm:pt modelId="{64D075A3-91AD-468E-B647-6E88DC58F98B}" type="pres">
      <dgm:prSet presAssocID="{68AE6315-C2D0-42FC-85A1-F3D4FB5DB18F}" presName="bgRect" presStyleLbl="bgShp" presStyleIdx="1" presStyleCnt="3" custLinFactX="14371" custLinFactNeighborX="100000" custLinFactNeighborY="6464"/>
      <dgm:spPr/>
    </dgm:pt>
    <dgm:pt modelId="{16BCA24C-6D67-4BFD-874E-D54A67A9E328}" type="pres">
      <dgm:prSet presAssocID="{68AE6315-C2D0-42FC-85A1-F3D4FB5DB1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D632342-1DE3-4417-8CAA-B65F050FBC24}" type="pres">
      <dgm:prSet presAssocID="{68AE6315-C2D0-42FC-85A1-F3D4FB5DB18F}" presName="spaceRect" presStyleCnt="0"/>
      <dgm:spPr/>
    </dgm:pt>
    <dgm:pt modelId="{84783101-E617-411A-9345-2AAC7EC3A8D5}" type="pres">
      <dgm:prSet presAssocID="{68AE6315-C2D0-42FC-85A1-F3D4FB5DB18F}" presName="parTx" presStyleLbl="revTx" presStyleIdx="1" presStyleCnt="3" custLinFactX="59349" custLinFactNeighborX="100000" custLinFactNeighborY="-10544">
        <dgm:presLayoutVars>
          <dgm:chMax val="0"/>
          <dgm:chPref val="0"/>
        </dgm:presLayoutVars>
      </dgm:prSet>
      <dgm:spPr/>
    </dgm:pt>
    <dgm:pt modelId="{B89BEA57-D63E-4E08-A310-DC161F48FDE3}" type="pres">
      <dgm:prSet presAssocID="{FC34593A-B59A-41B2-93D0-8D59A4D03761}" presName="sibTrans" presStyleCnt="0"/>
      <dgm:spPr/>
    </dgm:pt>
    <dgm:pt modelId="{99B46030-9810-4F4F-9964-216F526E0A84}" type="pres">
      <dgm:prSet presAssocID="{BDF47A07-FD43-4AB2-AD3A-69A0679DA146}" presName="compNode" presStyleCnt="0"/>
      <dgm:spPr/>
    </dgm:pt>
    <dgm:pt modelId="{AF526ECD-9007-434A-A19E-4AF9B70FDC8C}" type="pres">
      <dgm:prSet presAssocID="{BDF47A07-FD43-4AB2-AD3A-69A0679DA146}" presName="bgRect" presStyleLbl="bgShp" presStyleIdx="2" presStyleCnt="3" custLinFactNeighborX="-11220" custLinFactNeighborY="31"/>
      <dgm:spPr/>
    </dgm:pt>
    <dgm:pt modelId="{F37C3823-BE62-494B-A312-105215E4740F}" type="pres">
      <dgm:prSet presAssocID="{BDF47A07-FD43-4AB2-AD3A-69A0679DA1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1448EBE9-59DB-4D62-ACCF-51F189A0E028}" type="pres">
      <dgm:prSet presAssocID="{BDF47A07-FD43-4AB2-AD3A-69A0679DA146}" presName="spaceRect" presStyleCnt="0"/>
      <dgm:spPr/>
    </dgm:pt>
    <dgm:pt modelId="{E8681CD3-F4EC-4A43-8211-BE378DFCC626}" type="pres">
      <dgm:prSet presAssocID="{BDF47A07-FD43-4AB2-AD3A-69A0679DA146}" presName="parTx" presStyleLbl="revTx" presStyleIdx="2" presStyleCnt="3">
        <dgm:presLayoutVars>
          <dgm:chMax val="0"/>
          <dgm:chPref val="0"/>
        </dgm:presLayoutVars>
      </dgm:prSet>
      <dgm:spPr/>
    </dgm:pt>
  </dgm:ptLst>
  <dgm:cxnLst>
    <dgm:cxn modelId="{72853A2E-5E01-49E1-96B5-14891C5B523E}" type="presOf" srcId="{33232349-15C2-43EB-9680-B741A7A92503}" destId="{A6C5B412-29FE-4918-A34A-6F59A3FDFE51}" srcOrd="0" destOrd="0" presId="urn:microsoft.com/office/officeart/2018/2/layout/IconVerticalSolidList"/>
    <dgm:cxn modelId="{77D8D660-D306-4B6F-827C-7C469A67100A}" srcId="{33232349-15C2-43EB-9680-B741A7A92503}" destId="{82B18229-7012-4C57-B395-16AA7A88186D}" srcOrd="0" destOrd="0" parTransId="{34E52AAE-27B0-4B39-8D17-A6331DDB342F}" sibTransId="{A4F94CDD-ACC5-4D23-B6D8-586356CD673D}"/>
    <dgm:cxn modelId="{BC5AE766-CEA5-41A7-95D1-7AA6241612EF}" srcId="{33232349-15C2-43EB-9680-B741A7A92503}" destId="{68AE6315-C2D0-42FC-85A1-F3D4FB5DB18F}" srcOrd="1" destOrd="0" parTransId="{AC139565-E29B-4788-A76F-504AE86E0DD2}" sibTransId="{FC34593A-B59A-41B2-93D0-8D59A4D03761}"/>
    <dgm:cxn modelId="{40D52376-23D5-4D88-A2AF-580CF2D37CE8}" type="presOf" srcId="{68AE6315-C2D0-42FC-85A1-F3D4FB5DB18F}" destId="{84783101-E617-411A-9345-2AAC7EC3A8D5}" srcOrd="0" destOrd="0" presId="urn:microsoft.com/office/officeart/2018/2/layout/IconVerticalSolidList"/>
    <dgm:cxn modelId="{DD81B7B3-1A3D-4141-AD61-ADCAC736B236}" srcId="{33232349-15C2-43EB-9680-B741A7A92503}" destId="{BDF47A07-FD43-4AB2-AD3A-69A0679DA146}" srcOrd="2" destOrd="0" parTransId="{D2D544C5-510D-4F69-8049-7C02C80F2E28}" sibTransId="{25A6F9DB-9E9A-4BE4-A2E5-B2FA37A0A571}"/>
    <dgm:cxn modelId="{A5D8D1D4-F7E4-4C7E-957B-170192286DC6}" type="presOf" srcId="{BDF47A07-FD43-4AB2-AD3A-69A0679DA146}" destId="{E8681CD3-F4EC-4A43-8211-BE378DFCC626}" srcOrd="0" destOrd="0" presId="urn:microsoft.com/office/officeart/2018/2/layout/IconVerticalSolidList"/>
    <dgm:cxn modelId="{12220CE0-D29E-4079-94AA-B63B9E8F1B90}" type="presOf" srcId="{82B18229-7012-4C57-B395-16AA7A88186D}" destId="{5B94FE60-27DD-41E7-A139-DC61C8A61130}" srcOrd="0" destOrd="0" presId="urn:microsoft.com/office/officeart/2018/2/layout/IconVerticalSolidList"/>
    <dgm:cxn modelId="{659B2DCE-B68C-4270-A5DC-6048568CDEE2}" type="presParOf" srcId="{A6C5B412-29FE-4918-A34A-6F59A3FDFE51}" destId="{01BC5B02-01DF-4CA0-A87D-944A890632E4}" srcOrd="0" destOrd="0" presId="urn:microsoft.com/office/officeart/2018/2/layout/IconVerticalSolidList"/>
    <dgm:cxn modelId="{96F6DA02-FA31-40FC-A6A0-0A74BDD38FAA}" type="presParOf" srcId="{01BC5B02-01DF-4CA0-A87D-944A890632E4}" destId="{A1331CD0-3B05-4BD1-9944-1520B384C5BD}" srcOrd="0" destOrd="0" presId="urn:microsoft.com/office/officeart/2018/2/layout/IconVerticalSolidList"/>
    <dgm:cxn modelId="{78199112-5FF2-4870-AB28-BF119583FB2E}" type="presParOf" srcId="{01BC5B02-01DF-4CA0-A87D-944A890632E4}" destId="{5B9C7D22-340C-4C9C-98A1-DA3B726CA93E}" srcOrd="1" destOrd="0" presId="urn:microsoft.com/office/officeart/2018/2/layout/IconVerticalSolidList"/>
    <dgm:cxn modelId="{3327E060-056B-4E9D-A130-04508A751D59}" type="presParOf" srcId="{01BC5B02-01DF-4CA0-A87D-944A890632E4}" destId="{D2A77BA1-BEE5-40A1-B9E6-7BAB9326A895}" srcOrd="2" destOrd="0" presId="urn:microsoft.com/office/officeart/2018/2/layout/IconVerticalSolidList"/>
    <dgm:cxn modelId="{3813F852-60B4-430D-9C1D-BF1ED8A1675B}" type="presParOf" srcId="{01BC5B02-01DF-4CA0-A87D-944A890632E4}" destId="{5B94FE60-27DD-41E7-A139-DC61C8A61130}" srcOrd="3" destOrd="0" presId="urn:microsoft.com/office/officeart/2018/2/layout/IconVerticalSolidList"/>
    <dgm:cxn modelId="{617F0B22-DA9A-4215-B3EB-922066E576FE}" type="presParOf" srcId="{A6C5B412-29FE-4918-A34A-6F59A3FDFE51}" destId="{473999B1-B6CE-4894-838D-3DA002843C6D}" srcOrd="1" destOrd="0" presId="urn:microsoft.com/office/officeart/2018/2/layout/IconVerticalSolidList"/>
    <dgm:cxn modelId="{F512EA9B-5A93-4AC7-BBD7-70966C8F8984}" type="presParOf" srcId="{A6C5B412-29FE-4918-A34A-6F59A3FDFE51}" destId="{A3A0F9CD-0A70-4F22-A69F-B378BAC0E488}" srcOrd="2" destOrd="0" presId="urn:microsoft.com/office/officeart/2018/2/layout/IconVerticalSolidList"/>
    <dgm:cxn modelId="{99AEB00E-9C2B-43FB-861A-FD2C9398C211}" type="presParOf" srcId="{A3A0F9CD-0A70-4F22-A69F-B378BAC0E488}" destId="{64D075A3-91AD-468E-B647-6E88DC58F98B}" srcOrd="0" destOrd="0" presId="urn:microsoft.com/office/officeart/2018/2/layout/IconVerticalSolidList"/>
    <dgm:cxn modelId="{E6412840-E8EE-4FDD-B619-C7DBF878B64C}" type="presParOf" srcId="{A3A0F9CD-0A70-4F22-A69F-B378BAC0E488}" destId="{16BCA24C-6D67-4BFD-874E-D54A67A9E328}" srcOrd="1" destOrd="0" presId="urn:microsoft.com/office/officeart/2018/2/layout/IconVerticalSolidList"/>
    <dgm:cxn modelId="{9A1323D7-FCF4-4B6A-8C0F-A83C9ED25C6A}" type="presParOf" srcId="{A3A0F9CD-0A70-4F22-A69F-B378BAC0E488}" destId="{4D632342-1DE3-4417-8CAA-B65F050FBC24}" srcOrd="2" destOrd="0" presId="urn:microsoft.com/office/officeart/2018/2/layout/IconVerticalSolidList"/>
    <dgm:cxn modelId="{C7D4F304-A6C2-4540-A28B-3209A77B5D63}" type="presParOf" srcId="{A3A0F9CD-0A70-4F22-A69F-B378BAC0E488}" destId="{84783101-E617-411A-9345-2AAC7EC3A8D5}" srcOrd="3" destOrd="0" presId="urn:microsoft.com/office/officeart/2018/2/layout/IconVerticalSolidList"/>
    <dgm:cxn modelId="{9222E867-D89F-4AE9-94BB-92B9FF5F4CFA}" type="presParOf" srcId="{A6C5B412-29FE-4918-A34A-6F59A3FDFE51}" destId="{B89BEA57-D63E-4E08-A310-DC161F48FDE3}" srcOrd="3" destOrd="0" presId="urn:microsoft.com/office/officeart/2018/2/layout/IconVerticalSolidList"/>
    <dgm:cxn modelId="{99748FEB-A239-41DE-B720-46CF60D7E443}" type="presParOf" srcId="{A6C5B412-29FE-4918-A34A-6F59A3FDFE51}" destId="{99B46030-9810-4F4F-9964-216F526E0A84}" srcOrd="4" destOrd="0" presId="urn:microsoft.com/office/officeart/2018/2/layout/IconVerticalSolidList"/>
    <dgm:cxn modelId="{96FE1709-08DE-4056-A6D3-B249933DFE89}" type="presParOf" srcId="{99B46030-9810-4F4F-9964-216F526E0A84}" destId="{AF526ECD-9007-434A-A19E-4AF9B70FDC8C}" srcOrd="0" destOrd="0" presId="urn:microsoft.com/office/officeart/2018/2/layout/IconVerticalSolidList"/>
    <dgm:cxn modelId="{228C306C-39CC-4ADD-A36D-8C9BBA7F57E5}" type="presParOf" srcId="{99B46030-9810-4F4F-9964-216F526E0A84}" destId="{F37C3823-BE62-494B-A312-105215E4740F}" srcOrd="1" destOrd="0" presId="urn:microsoft.com/office/officeart/2018/2/layout/IconVerticalSolidList"/>
    <dgm:cxn modelId="{EA6F4BC6-5C2C-4A6D-9B1A-E3F2421D0DB6}" type="presParOf" srcId="{99B46030-9810-4F4F-9964-216F526E0A84}" destId="{1448EBE9-59DB-4D62-ACCF-51F189A0E028}" srcOrd="2" destOrd="0" presId="urn:microsoft.com/office/officeart/2018/2/layout/IconVerticalSolidList"/>
    <dgm:cxn modelId="{2E0BFBF3-A617-4E54-86F5-1315611A760C}" type="presParOf" srcId="{99B46030-9810-4F4F-9964-216F526E0A84}" destId="{E8681CD3-F4EC-4A43-8211-BE378DFCC6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C16965-D69B-4FFD-A70E-FE6F6F38005A}"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16FC93D3-1DBC-457D-B686-F863145EB85E}">
      <dgm:prSet/>
      <dgm:spPr/>
      <dgm:t>
        <a:bodyPr/>
        <a:lstStyle/>
        <a:p>
          <a:r>
            <a:rPr lang="en-US" dirty="0">
              <a:solidFill>
                <a:schemeClr val="bg1">
                  <a:lumMod val="75000"/>
                </a:schemeClr>
              </a:solidFill>
            </a:rPr>
            <a:t>Displays user's personal information (name, photo, etc.).</a:t>
          </a:r>
        </a:p>
      </dgm:t>
    </dgm:pt>
    <dgm:pt modelId="{71F29322-BF7A-4E2D-B34A-64CBCDEA46E1}" type="parTrans" cxnId="{705B1006-E692-41D4-8B27-86DC56C39392}">
      <dgm:prSet/>
      <dgm:spPr/>
      <dgm:t>
        <a:bodyPr/>
        <a:lstStyle/>
        <a:p>
          <a:endParaRPr lang="en-US"/>
        </a:p>
      </dgm:t>
    </dgm:pt>
    <dgm:pt modelId="{08BA1E2B-952C-4CB8-9FB0-159939627F91}" type="sibTrans" cxnId="{705B1006-E692-41D4-8B27-86DC56C39392}">
      <dgm:prSet/>
      <dgm:spPr/>
      <dgm:t>
        <a:bodyPr/>
        <a:lstStyle/>
        <a:p>
          <a:endParaRPr lang="en-US"/>
        </a:p>
      </dgm:t>
    </dgm:pt>
    <dgm:pt modelId="{8FDB0D04-B98A-44BF-A8D0-DCD38086AC0D}">
      <dgm:prSet/>
      <dgm:spPr/>
      <dgm:t>
        <a:bodyPr/>
        <a:lstStyle/>
        <a:p>
          <a:r>
            <a:rPr lang="en-US" dirty="0">
              <a:solidFill>
                <a:schemeClr val="bg1">
                  <a:lumMod val="75000"/>
                </a:schemeClr>
              </a:solidFill>
            </a:rPr>
            <a:t>It didn’t Allow users to update their details and preferences.</a:t>
          </a:r>
        </a:p>
      </dgm:t>
    </dgm:pt>
    <dgm:pt modelId="{17D63933-52EA-4169-AA42-77CD5F7819BF}" type="parTrans" cxnId="{D9FFC431-6F58-4702-B5B1-EF0D6BA1EB9E}">
      <dgm:prSet/>
      <dgm:spPr/>
      <dgm:t>
        <a:bodyPr/>
        <a:lstStyle/>
        <a:p>
          <a:endParaRPr lang="en-US"/>
        </a:p>
      </dgm:t>
    </dgm:pt>
    <dgm:pt modelId="{3DE1B9B6-7163-454B-BC4C-722EB447A869}" type="sibTrans" cxnId="{D9FFC431-6F58-4702-B5B1-EF0D6BA1EB9E}">
      <dgm:prSet/>
      <dgm:spPr/>
      <dgm:t>
        <a:bodyPr/>
        <a:lstStyle/>
        <a:p>
          <a:endParaRPr lang="en-US"/>
        </a:p>
      </dgm:t>
    </dgm:pt>
    <dgm:pt modelId="{904A366E-60A0-4E3F-A93C-3DBBDD510CD2}">
      <dgm:prSet/>
      <dgm:spPr/>
      <dgm:t>
        <a:bodyPr/>
        <a:lstStyle/>
        <a:p>
          <a:r>
            <a:rPr lang="en-US" dirty="0">
              <a:solidFill>
                <a:schemeClr val="bg1">
                  <a:lumMod val="75000"/>
                </a:schemeClr>
              </a:solidFill>
            </a:rPr>
            <a:t>It have a button Only displays to admins</a:t>
          </a:r>
        </a:p>
      </dgm:t>
    </dgm:pt>
    <dgm:pt modelId="{81826979-9320-4E19-8574-A760CE234EBF}" type="parTrans" cxnId="{9996A629-EE5E-47FE-967F-287F011CA82B}">
      <dgm:prSet/>
      <dgm:spPr/>
      <dgm:t>
        <a:bodyPr/>
        <a:lstStyle/>
        <a:p>
          <a:endParaRPr lang="en-US"/>
        </a:p>
      </dgm:t>
    </dgm:pt>
    <dgm:pt modelId="{E3A7221B-468D-46D7-A514-681158BB4FFB}" type="sibTrans" cxnId="{9996A629-EE5E-47FE-967F-287F011CA82B}">
      <dgm:prSet/>
      <dgm:spPr/>
      <dgm:t>
        <a:bodyPr/>
        <a:lstStyle/>
        <a:p>
          <a:endParaRPr lang="en-US"/>
        </a:p>
      </dgm:t>
    </dgm:pt>
    <dgm:pt modelId="{4BB6CFE7-094D-413B-BD90-2A4CD2F8359B}" type="pres">
      <dgm:prSet presAssocID="{ABC16965-D69B-4FFD-A70E-FE6F6F38005A}" presName="vert0" presStyleCnt="0">
        <dgm:presLayoutVars>
          <dgm:dir/>
          <dgm:animOne val="branch"/>
          <dgm:animLvl val="lvl"/>
        </dgm:presLayoutVars>
      </dgm:prSet>
      <dgm:spPr/>
    </dgm:pt>
    <dgm:pt modelId="{859523D6-9875-4072-BEA0-218533EB2807}" type="pres">
      <dgm:prSet presAssocID="{16FC93D3-1DBC-457D-B686-F863145EB85E}" presName="thickLine" presStyleLbl="alignNode1" presStyleIdx="0" presStyleCnt="3"/>
      <dgm:spPr/>
    </dgm:pt>
    <dgm:pt modelId="{D343530B-0667-4963-9159-6991A04E65B2}" type="pres">
      <dgm:prSet presAssocID="{16FC93D3-1DBC-457D-B686-F863145EB85E}" presName="horz1" presStyleCnt="0"/>
      <dgm:spPr/>
    </dgm:pt>
    <dgm:pt modelId="{E5AE13FE-4F81-405C-B761-DEC55EFE506C}" type="pres">
      <dgm:prSet presAssocID="{16FC93D3-1DBC-457D-B686-F863145EB85E}" presName="tx1" presStyleLbl="revTx" presStyleIdx="0" presStyleCnt="3"/>
      <dgm:spPr/>
    </dgm:pt>
    <dgm:pt modelId="{B21CEE99-65AC-4DED-846E-D7BE5284AF70}" type="pres">
      <dgm:prSet presAssocID="{16FC93D3-1DBC-457D-B686-F863145EB85E}" presName="vert1" presStyleCnt="0"/>
      <dgm:spPr/>
    </dgm:pt>
    <dgm:pt modelId="{32B99694-32DA-4091-81C0-E72FA0AE9862}" type="pres">
      <dgm:prSet presAssocID="{8FDB0D04-B98A-44BF-A8D0-DCD38086AC0D}" presName="thickLine" presStyleLbl="alignNode1" presStyleIdx="1" presStyleCnt="3"/>
      <dgm:spPr/>
    </dgm:pt>
    <dgm:pt modelId="{8D70149D-F5C4-407F-81A4-C65240C5695C}" type="pres">
      <dgm:prSet presAssocID="{8FDB0D04-B98A-44BF-A8D0-DCD38086AC0D}" presName="horz1" presStyleCnt="0"/>
      <dgm:spPr/>
    </dgm:pt>
    <dgm:pt modelId="{5A60B2F9-D100-4FD7-B661-7F06E4F2EC20}" type="pres">
      <dgm:prSet presAssocID="{8FDB0D04-B98A-44BF-A8D0-DCD38086AC0D}" presName="tx1" presStyleLbl="revTx" presStyleIdx="1" presStyleCnt="3"/>
      <dgm:spPr/>
    </dgm:pt>
    <dgm:pt modelId="{2D27440C-962C-49C5-8179-7630DD704804}" type="pres">
      <dgm:prSet presAssocID="{8FDB0D04-B98A-44BF-A8D0-DCD38086AC0D}" presName="vert1" presStyleCnt="0"/>
      <dgm:spPr/>
    </dgm:pt>
    <dgm:pt modelId="{1110C71A-6C21-46E7-BF99-31CD044830AA}" type="pres">
      <dgm:prSet presAssocID="{904A366E-60A0-4E3F-A93C-3DBBDD510CD2}" presName="thickLine" presStyleLbl="alignNode1" presStyleIdx="2" presStyleCnt="3"/>
      <dgm:spPr/>
    </dgm:pt>
    <dgm:pt modelId="{A43ABC69-885F-4EAB-9C3E-99AEACCE7F79}" type="pres">
      <dgm:prSet presAssocID="{904A366E-60A0-4E3F-A93C-3DBBDD510CD2}" presName="horz1" presStyleCnt="0"/>
      <dgm:spPr/>
    </dgm:pt>
    <dgm:pt modelId="{CE62AD9C-0493-4CF1-9BB3-B5543C08EBA4}" type="pres">
      <dgm:prSet presAssocID="{904A366E-60A0-4E3F-A93C-3DBBDD510CD2}" presName="tx1" presStyleLbl="revTx" presStyleIdx="2" presStyleCnt="3"/>
      <dgm:spPr/>
    </dgm:pt>
    <dgm:pt modelId="{6DCB58B3-A2FE-48B8-95DA-A3D93A9360C2}" type="pres">
      <dgm:prSet presAssocID="{904A366E-60A0-4E3F-A93C-3DBBDD510CD2}" presName="vert1" presStyleCnt="0"/>
      <dgm:spPr/>
    </dgm:pt>
  </dgm:ptLst>
  <dgm:cxnLst>
    <dgm:cxn modelId="{705B1006-E692-41D4-8B27-86DC56C39392}" srcId="{ABC16965-D69B-4FFD-A70E-FE6F6F38005A}" destId="{16FC93D3-1DBC-457D-B686-F863145EB85E}" srcOrd="0" destOrd="0" parTransId="{71F29322-BF7A-4E2D-B34A-64CBCDEA46E1}" sibTransId="{08BA1E2B-952C-4CB8-9FB0-159939627F91}"/>
    <dgm:cxn modelId="{B0E1350B-12A0-4C70-999B-48F532886407}" type="presOf" srcId="{ABC16965-D69B-4FFD-A70E-FE6F6F38005A}" destId="{4BB6CFE7-094D-413B-BD90-2A4CD2F8359B}" srcOrd="0" destOrd="0" presId="urn:microsoft.com/office/officeart/2008/layout/LinedList"/>
    <dgm:cxn modelId="{9996A629-EE5E-47FE-967F-287F011CA82B}" srcId="{ABC16965-D69B-4FFD-A70E-FE6F6F38005A}" destId="{904A366E-60A0-4E3F-A93C-3DBBDD510CD2}" srcOrd="2" destOrd="0" parTransId="{81826979-9320-4E19-8574-A760CE234EBF}" sibTransId="{E3A7221B-468D-46D7-A514-681158BB4FFB}"/>
    <dgm:cxn modelId="{D9FFC431-6F58-4702-B5B1-EF0D6BA1EB9E}" srcId="{ABC16965-D69B-4FFD-A70E-FE6F6F38005A}" destId="{8FDB0D04-B98A-44BF-A8D0-DCD38086AC0D}" srcOrd="1" destOrd="0" parTransId="{17D63933-52EA-4169-AA42-77CD5F7819BF}" sibTransId="{3DE1B9B6-7163-454B-BC4C-722EB447A869}"/>
    <dgm:cxn modelId="{C4A73F62-604E-4513-AABB-F04A9259099B}" type="presOf" srcId="{16FC93D3-1DBC-457D-B686-F863145EB85E}" destId="{E5AE13FE-4F81-405C-B761-DEC55EFE506C}" srcOrd="0" destOrd="0" presId="urn:microsoft.com/office/officeart/2008/layout/LinedList"/>
    <dgm:cxn modelId="{1199A284-2FFC-4C8E-A0C7-9AB3269F17D4}" type="presOf" srcId="{8FDB0D04-B98A-44BF-A8D0-DCD38086AC0D}" destId="{5A60B2F9-D100-4FD7-B661-7F06E4F2EC20}" srcOrd="0" destOrd="0" presId="urn:microsoft.com/office/officeart/2008/layout/LinedList"/>
    <dgm:cxn modelId="{7D7889FB-581C-4E48-AB56-46248238C285}" type="presOf" srcId="{904A366E-60A0-4E3F-A93C-3DBBDD510CD2}" destId="{CE62AD9C-0493-4CF1-9BB3-B5543C08EBA4}" srcOrd="0" destOrd="0" presId="urn:microsoft.com/office/officeart/2008/layout/LinedList"/>
    <dgm:cxn modelId="{6CED2109-8343-4FFC-8D91-840BFC7FBD4B}" type="presParOf" srcId="{4BB6CFE7-094D-413B-BD90-2A4CD2F8359B}" destId="{859523D6-9875-4072-BEA0-218533EB2807}" srcOrd="0" destOrd="0" presId="urn:microsoft.com/office/officeart/2008/layout/LinedList"/>
    <dgm:cxn modelId="{0EBACB16-4CD2-41ED-A56F-276266BCC01F}" type="presParOf" srcId="{4BB6CFE7-094D-413B-BD90-2A4CD2F8359B}" destId="{D343530B-0667-4963-9159-6991A04E65B2}" srcOrd="1" destOrd="0" presId="urn:microsoft.com/office/officeart/2008/layout/LinedList"/>
    <dgm:cxn modelId="{00EAA330-D571-4892-99CD-BEAD6A513D57}" type="presParOf" srcId="{D343530B-0667-4963-9159-6991A04E65B2}" destId="{E5AE13FE-4F81-405C-B761-DEC55EFE506C}" srcOrd="0" destOrd="0" presId="urn:microsoft.com/office/officeart/2008/layout/LinedList"/>
    <dgm:cxn modelId="{E5CD8D39-1DA5-4A35-8C94-45F65D4DEE0F}" type="presParOf" srcId="{D343530B-0667-4963-9159-6991A04E65B2}" destId="{B21CEE99-65AC-4DED-846E-D7BE5284AF70}" srcOrd="1" destOrd="0" presId="urn:microsoft.com/office/officeart/2008/layout/LinedList"/>
    <dgm:cxn modelId="{169F2D12-DBD8-4934-9C92-793FBBEB461B}" type="presParOf" srcId="{4BB6CFE7-094D-413B-BD90-2A4CD2F8359B}" destId="{32B99694-32DA-4091-81C0-E72FA0AE9862}" srcOrd="2" destOrd="0" presId="urn:microsoft.com/office/officeart/2008/layout/LinedList"/>
    <dgm:cxn modelId="{6431F1EB-6929-4702-8FEB-E1358BA3FC81}" type="presParOf" srcId="{4BB6CFE7-094D-413B-BD90-2A4CD2F8359B}" destId="{8D70149D-F5C4-407F-81A4-C65240C5695C}" srcOrd="3" destOrd="0" presId="urn:microsoft.com/office/officeart/2008/layout/LinedList"/>
    <dgm:cxn modelId="{1B4EB967-73E8-4028-90EA-10C78BA30382}" type="presParOf" srcId="{8D70149D-F5C4-407F-81A4-C65240C5695C}" destId="{5A60B2F9-D100-4FD7-B661-7F06E4F2EC20}" srcOrd="0" destOrd="0" presId="urn:microsoft.com/office/officeart/2008/layout/LinedList"/>
    <dgm:cxn modelId="{50856EDA-CF80-483A-99E8-7C95DE81BEA8}" type="presParOf" srcId="{8D70149D-F5C4-407F-81A4-C65240C5695C}" destId="{2D27440C-962C-49C5-8179-7630DD704804}" srcOrd="1" destOrd="0" presId="urn:microsoft.com/office/officeart/2008/layout/LinedList"/>
    <dgm:cxn modelId="{A8EF9489-A69C-4880-ACAA-B9D6D15B3702}" type="presParOf" srcId="{4BB6CFE7-094D-413B-BD90-2A4CD2F8359B}" destId="{1110C71A-6C21-46E7-BF99-31CD044830AA}" srcOrd="4" destOrd="0" presId="urn:microsoft.com/office/officeart/2008/layout/LinedList"/>
    <dgm:cxn modelId="{1B194BE8-0F54-4A97-9B73-C6E8F2284436}" type="presParOf" srcId="{4BB6CFE7-094D-413B-BD90-2A4CD2F8359B}" destId="{A43ABC69-885F-4EAB-9C3E-99AEACCE7F79}" srcOrd="5" destOrd="0" presId="urn:microsoft.com/office/officeart/2008/layout/LinedList"/>
    <dgm:cxn modelId="{ED8951D7-E703-48E3-92FC-1C7F32B83368}" type="presParOf" srcId="{A43ABC69-885F-4EAB-9C3E-99AEACCE7F79}" destId="{CE62AD9C-0493-4CF1-9BB3-B5543C08EBA4}" srcOrd="0" destOrd="0" presId="urn:microsoft.com/office/officeart/2008/layout/LinedList"/>
    <dgm:cxn modelId="{0F9F35ED-1EDD-4027-841C-B351779D77CE}" type="presParOf" srcId="{A43ABC69-885F-4EAB-9C3E-99AEACCE7F79}" destId="{6DCB58B3-A2FE-48B8-95DA-A3D93A9360C2}"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7AFBA0-61B0-46DF-B60F-A1AFEEC4B85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45AB98B-8B61-408F-927F-4613B34462FC}">
      <dgm:prSet/>
      <dgm:spPr/>
      <dgm:t>
        <a:bodyPr/>
        <a:lstStyle/>
        <a:p>
          <a:r>
            <a:rPr lang="en-US" dirty="0"/>
            <a:t>Visible only to admins for managing user data.</a:t>
          </a:r>
        </a:p>
      </dgm:t>
    </dgm:pt>
    <dgm:pt modelId="{0A224F07-6F55-4F29-BD01-54398F8BEAC8}" type="parTrans" cxnId="{735FCABE-91E3-4770-B35C-2EE851BF08E8}">
      <dgm:prSet/>
      <dgm:spPr/>
      <dgm:t>
        <a:bodyPr/>
        <a:lstStyle/>
        <a:p>
          <a:endParaRPr lang="en-US"/>
        </a:p>
      </dgm:t>
    </dgm:pt>
    <dgm:pt modelId="{524D6C39-FBD9-42A8-B123-0FC4DFE1979C}" type="sibTrans" cxnId="{735FCABE-91E3-4770-B35C-2EE851BF08E8}">
      <dgm:prSet/>
      <dgm:spPr/>
      <dgm:t>
        <a:bodyPr/>
        <a:lstStyle/>
        <a:p>
          <a:endParaRPr lang="en-US"/>
        </a:p>
      </dgm:t>
    </dgm:pt>
    <dgm:pt modelId="{12FD4CF3-B7CD-4336-B60E-3A326A3B8B5C}">
      <dgm:prSet/>
      <dgm:spPr/>
      <dgm:t>
        <a:bodyPr/>
        <a:lstStyle/>
        <a:p>
          <a:r>
            <a:rPr lang="en-US" dirty="0"/>
            <a:t>Allows admins to control user grades and progress.</a:t>
          </a:r>
        </a:p>
      </dgm:t>
    </dgm:pt>
    <dgm:pt modelId="{548C7BA1-869F-4358-8B46-66D8F2470C58}" type="parTrans" cxnId="{894AF704-D418-4B01-8E75-80C5593A8093}">
      <dgm:prSet/>
      <dgm:spPr/>
      <dgm:t>
        <a:bodyPr/>
        <a:lstStyle/>
        <a:p>
          <a:endParaRPr lang="en-US"/>
        </a:p>
      </dgm:t>
    </dgm:pt>
    <dgm:pt modelId="{0076FBE6-9DAE-4EDF-8C45-E6840AC83820}" type="sibTrans" cxnId="{894AF704-D418-4B01-8E75-80C5593A8093}">
      <dgm:prSet/>
      <dgm:spPr/>
      <dgm:t>
        <a:bodyPr/>
        <a:lstStyle/>
        <a:p>
          <a:endParaRPr lang="en-US"/>
        </a:p>
      </dgm:t>
    </dgm:pt>
    <dgm:pt modelId="{76F4C5E9-1704-4293-8B90-E87BB3E80699}">
      <dgm:prSet/>
      <dgm:spPr/>
      <dgm:t>
        <a:bodyPr/>
        <a:lstStyle/>
        <a:p>
          <a:r>
            <a:rPr lang="en-US"/>
            <a:t>Enables viewing and editing of user profiles.</a:t>
          </a:r>
        </a:p>
      </dgm:t>
    </dgm:pt>
    <dgm:pt modelId="{87293061-39FD-4D2E-A8E4-216C8ADA458E}" type="parTrans" cxnId="{063C320B-52F2-4C1C-ACC7-6817374BEA2C}">
      <dgm:prSet/>
      <dgm:spPr/>
      <dgm:t>
        <a:bodyPr/>
        <a:lstStyle/>
        <a:p>
          <a:endParaRPr lang="en-US"/>
        </a:p>
      </dgm:t>
    </dgm:pt>
    <dgm:pt modelId="{E6A6623F-85B1-436D-89C8-969EDD32996A}" type="sibTrans" cxnId="{063C320B-52F2-4C1C-ACC7-6817374BEA2C}">
      <dgm:prSet/>
      <dgm:spPr/>
      <dgm:t>
        <a:bodyPr/>
        <a:lstStyle/>
        <a:p>
          <a:endParaRPr lang="en-US"/>
        </a:p>
      </dgm:t>
    </dgm:pt>
    <dgm:pt modelId="{FBC89FE1-939B-4479-AA50-DCE4C12E7DFF}">
      <dgm:prSet/>
      <dgm:spPr/>
      <dgm:t>
        <a:bodyPr/>
        <a:lstStyle/>
        <a:p>
          <a:r>
            <a:rPr lang="en-US"/>
            <a:t>Provides tools for managing courses and assignments.</a:t>
          </a:r>
        </a:p>
      </dgm:t>
    </dgm:pt>
    <dgm:pt modelId="{64F5568A-0DE9-4774-90E8-7789AFA688C5}" type="parTrans" cxnId="{146C7BE5-23F2-4F68-B5D3-7FB8B0F6C40E}">
      <dgm:prSet/>
      <dgm:spPr/>
      <dgm:t>
        <a:bodyPr/>
        <a:lstStyle/>
        <a:p>
          <a:endParaRPr lang="en-US"/>
        </a:p>
      </dgm:t>
    </dgm:pt>
    <dgm:pt modelId="{FFF89F56-C4F1-4D8F-ABB5-1AF9E2759546}" type="sibTrans" cxnId="{146C7BE5-23F2-4F68-B5D3-7FB8B0F6C40E}">
      <dgm:prSet/>
      <dgm:spPr/>
      <dgm:t>
        <a:bodyPr/>
        <a:lstStyle/>
        <a:p>
          <a:endParaRPr lang="en-US"/>
        </a:p>
      </dgm:t>
    </dgm:pt>
    <dgm:pt modelId="{DA8845B8-A320-402B-82A8-96D5A94D5BC8}" type="pres">
      <dgm:prSet presAssocID="{047AFBA0-61B0-46DF-B60F-A1AFEEC4B85C}" presName="root" presStyleCnt="0">
        <dgm:presLayoutVars>
          <dgm:dir/>
          <dgm:resizeHandles val="exact"/>
        </dgm:presLayoutVars>
      </dgm:prSet>
      <dgm:spPr/>
    </dgm:pt>
    <dgm:pt modelId="{93407BF7-F55A-465E-A9F0-7DF53FF7D4F7}" type="pres">
      <dgm:prSet presAssocID="{245AB98B-8B61-408F-927F-4613B34462FC}" presName="compNode" presStyleCnt="0"/>
      <dgm:spPr/>
    </dgm:pt>
    <dgm:pt modelId="{883474E6-E0FB-4F65-8A7E-E23470E3A9F8}" type="pres">
      <dgm:prSet presAssocID="{245AB98B-8B61-408F-927F-4613B34462FC}" presName="bgRect" presStyleLbl="bgShp" presStyleIdx="0" presStyleCnt="4"/>
      <dgm:spPr/>
    </dgm:pt>
    <dgm:pt modelId="{9746C9B3-0128-4711-A9E2-197986158274}" type="pres">
      <dgm:prSet presAssocID="{245AB98B-8B61-408F-927F-4613B34462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8905662-371B-4265-A886-EF79DC612901}" type="pres">
      <dgm:prSet presAssocID="{245AB98B-8B61-408F-927F-4613B34462FC}" presName="spaceRect" presStyleCnt="0"/>
      <dgm:spPr/>
    </dgm:pt>
    <dgm:pt modelId="{F849098F-EE97-41A8-9F9B-28ACCEA862D4}" type="pres">
      <dgm:prSet presAssocID="{245AB98B-8B61-408F-927F-4613B34462FC}" presName="parTx" presStyleLbl="revTx" presStyleIdx="0" presStyleCnt="4">
        <dgm:presLayoutVars>
          <dgm:chMax val="0"/>
          <dgm:chPref val="0"/>
        </dgm:presLayoutVars>
      </dgm:prSet>
      <dgm:spPr/>
    </dgm:pt>
    <dgm:pt modelId="{37D82500-EBB2-4D4B-BD12-E1A4091D6A20}" type="pres">
      <dgm:prSet presAssocID="{524D6C39-FBD9-42A8-B123-0FC4DFE1979C}" presName="sibTrans" presStyleCnt="0"/>
      <dgm:spPr/>
    </dgm:pt>
    <dgm:pt modelId="{3CD2B1A5-6C51-480B-ABAC-B5141E5D2F39}" type="pres">
      <dgm:prSet presAssocID="{12FD4CF3-B7CD-4336-B60E-3A326A3B8B5C}" presName="compNode" presStyleCnt="0"/>
      <dgm:spPr/>
    </dgm:pt>
    <dgm:pt modelId="{0C586B2B-F7E0-4F4C-9DD5-21F35EDADB4A}" type="pres">
      <dgm:prSet presAssocID="{12FD4CF3-B7CD-4336-B60E-3A326A3B8B5C}" presName="bgRect" presStyleLbl="bgShp" presStyleIdx="1" presStyleCnt="4"/>
      <dgm:spPr/>
    </dgm:pt>
    <dgm:pt modelId="{1CE42C09-6A68-4132-8DA2-8CEB69C67A3B}" type="pres">
      <dgm:prSet presAssocID="{12FD4CF3-B7CD-4336-B60E-3A326A3B8B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B931EA9-058D-4F31-B6CE-3394ED7F5B91}" type="pres">
      <dgm:prSet presAssocID="{12FD4CF3-B7CD-4336-B60E-3A326A3B8B5C}" presName="spaceRect" presStyleCnt="0"/>
      <dgm:spPr/>
    </dgm:pt>
    <dgm:pt modelId="{C511D038-1A29-49C8-9123-CD88E1A6038E}" type="pres">
      <dgm:prSet presAssocID="{12FD4CF3-B7CD-4336-B60E-3A326A3B8B5C}" presName="parTx" presStyleLbl="revTx" presStyleIdx="1" presStyleCnt="4">
        <dgm:presLayoutVars>
          <dgm:chMax val="0"/>
          <dgm:chPref val="0"/>
        </dgm:presLayoutVars>
      </dgm:prSet>
      <dgm:spPr/>
    </dgm:pt>
    <dgm:pt modelId="{B4861261-E99E-407B-9FE4-379BDDA120A5}" type="pres">
      <dgm:prSet presAssocID="{0076FBE6-9DAE-4EDF-8C45-E6840AC83820}" presName="sibTrans" presStyleCnt="0"/>
      <dgm:spPr/>
    </dgm:pt>
    <dgm:pt modelId="{2886B7A9-D78A-48A6-8B82-D2AD44A203D7}" type="pres">
      <dgm:prSet presAssocID="{76F4C5E9-1704-4293-8B90-E87BB3E80699}" presName="compNode" presStyleCnt="0"/>
      <dgm:spPr/>
    </dgm:pt>
    <dgm:pt modelId="{B4C4805E-F57B-4A35-B0B3-B510A6C0DEEF}" type="pres">
      <dgm:prSet presAssocID="{76F4C5E9-1704-4293-8B90-E87BB3E80699}" presName="bgRect" presStyleLbl="bgShp" presStyleIdx="2" presStyleCnt="4"/>
      <dgm:spPr/>
    </dgm:pt>
    <dgm:pt modelId="{602B4835-93B7-4452-B4B5-E4ABDF7AB163}" type="pres">
      <dgm:prSet presAssocID="{76F4C5E9-1704-4293-8B90-E87BB3E806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EA90A7A0-9019-4762-9B5C-08F9CAE86222}" type="pres">
      <dgm:prSet presAssocID="{76F4C5E9-1704-4293-8B90-E87BB3E80699}" presName="spaceRect" presStyleCnt="0"/>
      <dgm:spPr/>
    </dgm:pt>
    <dgm:pt modelId="{61E9BE91-4A5E-4A0C-95EC-E35AD7FE80E6}" type="pres">
      <dgm:prSet presAssocID="{76F4C5E9-1704-4293-8B90-E87BB3E80699}" presName="parTx" presStyleLbl="revTx" presStyleIdx="2" presStyleCnt="4">
        <dgm:presLayoutVars>
          <dgm:chMax val="0"/>
          <dgm:chPref val="0"/>
        </dgm:presLayoutVars>
      </dgm:prSet>
      <dgm:spPr/>
    </dgm:pt>
    <dgm:pt modelId="{31490837-E431-424A-A655-05BD9D443B8E}" type="pres">
      <dgm:prSet presAssocID="{E6A6623F-85B1-436D-89C8-969EDD32996A}" presName="sibTrans" presStyleCnt="0"/>
      <dgm:spPr/>
    </dgm:pt>
    <dgm:pt modelId="{17F202D6-C490-4370-BF38-1072B21A12B3}" type="pres">
      <dgm:prSet presAssocID="{FBC89FE1-939B-4479-AA50-DCE4C12E7DFF}" presName="compNode" presStyleCnt="0"/>
      <dgm:spPr/>
    </dgm:pt>
    <dgm:pt modelId="{7604535E-1342-4B3C-B9CB-F7220DF6869C}" type="pres">
      <dgm:prSet presAssocID="{FBC89FE1-939B-4479-AA50-DCE4C12E7DFF}" presName="bgRect" presStyleLbl="bgShp" presStyleIdx="3" presStyleCnt="4"/>
      <dgm:spPr/>
    </dgm:pt>
    <dgm:pt modelId="{1672CB56-495C-41D0-912C-CA51FEEDD9EA}" type="pres">
      <dgm:prSet presAssocID="{FBC89FE1-939B-4479-AA50-DCE4C12E7D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64B7F66-0CE6-4D41-8587-95FD961C4B82}" type="pres">
      <dgm:prSet presAssocID="{FBC89FE1-939B-4479-AA50-DCE4C12E7DFF}" presName="spaceRect" presStyleCnt="0"/>
      <dgm:spPr/>
    </dgm:pt>
    <dgm:pt modelId="{759F0867-4A25-4B07-8EC6-D24D3AE427DC}" type="pres">
      <dgm:prSet presAssocID="{FBC89FE1-939B-4479-AA50-DCE4C12E7DFF}" presName="parTx" presStyleLbl="revTx" presStyleIdx="3" presStyleCnt="4">
        <dgm:presLayoutVars>
          <dgm:chMax val="0"/>
          <dgm:chPref val="0"/>
        </dgm:presLayoutVars>
      </dgm:prSet>
      <dgm:spPr/>
    </dgm:pt>
  </dgm:ptLst>
  <dgm:cxnLst>
    <dgm:cxn modelId="{894AF704-D418-4B01-8E75-80C5593A8093}" srcId="{047AFBA0-61B0-46DF-B60F-A1AFEEC4B85C}" destId="{12FD4CF3-B7CD-4336-B60E-3A326A3B8B5C}" srcOrd="1" destOrd="0" parTransId="{548C7BA1-869F-4358-8B46-66D8F2470C58}" sibTransId="{0076FBE6-9DAE-4EDF-8C45-E6840AC83820}"/>
    <dgm:cxn modelId="{063C320B-52F2-4C1C-ACC7-6817374BEA2C}" srcId="{047AFBA0-61B0-46DF-B60F-A1AFEEC4B85C}" destId="{76F4C5E9-1704-4293-8B90-E87BB3E80699}" srcOrd="2" destOrd="0" parTransId="{87293061-39FD-4D2E-A8E4-216C8ADA458E}" sibTransId="{E6A6623F-85B1-436D-89C8-969EDD32996A}"/>
    <dgm:cxn modelId="{2FB3C07E-6DAD-4406-84EE-9622F722910C}" type="presOf" srcId="{245AB98B-8B61-408F-927F-4613B34462FC}" destId="{F849098F-EE97-41A8-9F9B-28ACCEA862D4}" srcOrd="0" destOrd="0" presId="urn:microsoft.com/office/officeart/2018/2/layout/IconVerticalSolidList"/>
    <dgm:cxn modelId="{3D9132A3-5995-484C-83B0-0D7B03126D03}" type="presOf" srcId="{047AFBA0-61B0-46DF-B60F-A1AFEEC4B85C}" destId="{DA8845B8-A320-402B-82A8-96D5A94D5BC8}" srcOrd="0" destOrd="0" presId="urn:microsoft.com/office/officeart/2018/2/layout/IconVerticalSolidList"/>
    <dgm:cxn modelId="{9E3B49B9-D6D9-4D60-B97E-8309BD6230DB}" type="presOf" srcId="{12FD4CF3-B7CD-4336-B60E-3A326A3B8B5C}" destId="{C511D038-1A29-49C8-9123-CD88E1A6038E}" srcOrd="0" destOrd="0" presId="urn:microsoft.com/office/officeart/2018/2/layout/IconVerticalSolidList"/>
    <dgm:cxn modelId="{735FCABE-91E3-4770-B35C-2EE851BF08E8}" srcId="{047AFBA0-61B0-46DF-B60F-A1AFEEC4B85C}" destId="{245AB98B-8B61-408F-927F-4613B34462FC}" srcOrd="0" destOrd="0" parTransId="{0A224F07-6F55-4F29-BD01-54398F8BEAC8}" sibTransId="{524D6C39-FBD9-42A8-B123-0FC4DFE1979C}"/>
    <dgm:cxn modelId="{8FF30ED3-CDDA-46A5-86E4-1F7E4A622AE1}" type="presOf" srcId="{76F4C5E9-1704-4293-8B90-E87BB3E80699}" destId="{61E9BE91-4A5E-4A0C-95EC-E35AD7FE80E6}" srcOrd="0" destOrd="0" presId="urn:microsoft.com/office/officeart/2018/2/layout/IconVerticalSolidList"/>
    <dgm:cxn modelId="{30B3BDE4-2519-4913-A478-079FF2AA7DF9}" type="presOf" srcId="{FBC89FE1-939B-4479-AA50-DCE4C12E7DFF}" destId="{759F0867-4A25-4B07-8EC6-D24D3AE427DC}" srcOrd="0" destOrd="0" presId="urn:microsoft.com/office/officeart/2018/2/layout/IconVerticalSolidList"/>
    <dgm:cxn modelId="{146C7BE5-23F2-4F68-B5D3-7FB8B0F6C40E}" srcId="{047AFBA0-61B0-46DF-B60F-A1AFEEC4B85C}" destId="{FBC89FE1-939B-4479-AA50-DCE4C12E7DFF}" srcOrd="3" destOrd="0" parTransId="{64F5568A-0DE9-4774-90E8-7789AFA688C5}" sibTransId="{FFF89F56-C4F1-4D8F-ABB5-1AF9E2759546}"/>
    <dgm:cxn modelId="{54E15803-D092-4173-A1AD-9932CC97A26E}" type="presParOf" srcId="{DA8845B8-A320-402B-82A8-96D5A94D5BC8}" destId="{93407BF7-F55A-465E-A9F0-7DF53FF7D4F7}" srcOrd="0" destOrd="0" presId="urn:microsoft.com/office/officeart/2018/2/layout/IconVerticalSolidList"/>
    <dgm:cxn modelId="{05BBAA12-9655-46F0-9622-B259B5E87E36}" type="presParOf" srcId="{93407BF7-F55A-465E-A9F0-7DF53FF7D4F7}" destId="{883474E6-E0FB-4F65-8A7E-E23470E3A9F8}" srcOrd="0" destOrd="0" presId="urn:microsoft.com/office/officeart/2018/2/layout/IconVerticalSolidList"/>
    <dgm:cxn modelId="{5DF98D7D-FD61-46FD-9E59-91E5D12C4CD6}" type="presParOf" srcId="{93407BF7-F55A-465E-A9F0-7DF53FF7D4F7}" destId="{9746C9B3-0128-4711-A9E2-197986158274}" srcOrd="1" destOrd="0" presId="urn:microsoft.com/office/officeart/2018/2/layout/IconVerticalSolidList"/>
    <dgm:cxn modelId="{27E10AEA-798E-43A2-85A9-5D7F96B02BB1}" type="presParOf" srcId="{93407BF7-F55A-465E-A9F0-7DF53FF7D4F7}" destId="{68905662-371B-4265-A886-EF79DC612901}" srcOrd="2" destOrd="0" presId="urn:microsoft.com/office/officeart/2018/2/layout/IconVerticalSolidList"/>
    <dgm:cxn modelId="{21D94F8C-0626-4F56-9FC5-27DC9D14CC60}" type="presParOf" srcId="{93407BF7-F55A-465E-A9F0-7DF53FF7D4F7}" destId="{F849098F-EE97-41A8-9F9B-28ACCEA862D4}" srcOrd="3" destOrd="0" presId="urn:microsoft.com/office/officeart/2018/2/layout/IconVerticalSolidList"/>
    <dgm:cxn modelId="{5BEA2568-90EC-45AB-BF21-00A1FA7614D3}" type="presParOf" srcId="{DA8845B8-A320-402B-82A8-96D5A94D5BC8}" destId="{37D82500-EBB2-4D4B-BD12-E1A4091D6A20}" srcOrd="1" destOrd="0" presId="urn:microsoft.com/office/officeart/2018/2/layout/IconVerticalSolidList"/>
    <dgm:cxn modelId="{ADE5750B-AEAD-4216-A45B-4B85847734CC}" type="presParOf" srcId="{DA8845B8-A320-402B-82A8-96D5A94D5BC8}" destId="{3CD2B1A5-6C51-480B-ABAC-B5141E5D2F39}" srcOrd="2" destOrd="0" presId="urn:microsoft.com/office/officeart/2018/2/layout/IconVerticalSolidList"/>
    <dgm:cxn modelId="{E252B857-A85E-44B4-87D2-E09ED7FF7BE3}" type="presParOf" srcId="{3CD2B1A5-6C51-480B-ABAC-B5141E5D2F39}" destId="{0C586B2B-F7E0-4F4C-9DD5-21F35EDADB4A}" srcOrd="0" destOrd="0" presId="urn:microsoft.com/office/officeart/2018/2/layout/IconVerticalSolidList"/>
    <dgm:cxn modelId="{A4C371B8-4CAA-467F-B8E1-F9152E2F3100}" type="presParOf" srcId="{3CD2B1A5-6C51-480B-ABAC-B5141E5D2F39}" destId="{1CE42C09-6A68-4132-8DA2-8CEB69C67A3B}" srcOrd="1" destOrd="0" presId="urn:microsoft.com/office/officeart/2018/2/layout/IconVerticalSolidList"/>
    <dgm:cxn modelId="{9CEB8D39-6524-40CB-9ED7-8F314F1DDEB1}" type="presParOf" srcId="{3CD2B1A5-6C51-480B-ABAC-B5141E5D2F39}" destId="{FB931EA9-058D-4F31-B6CE-3394ED7F5B91}" srcOrd="2" destOrd="0" presId="urn:microsoft.com/office/officeart/2018/2/layout/IconVerticalSolidList"/>
    <dgm:cxn modelId="{9056AB24-2832-4FBA-AE0B-62D5F6135651}" type="presParOf" srcId="{3CD2B1A5-6C51-480B-ABAC-B5141E5D2F39}" destId="{C511D038-1A29-49C8-9123-CD88E1A6038E}" srcOrd="3" destOrd="0" presId="urn:microsoft.com/office/officeart/2018/2/layout/IconVerticalSolidList"/>
    <dgm:cxn modelId="{F36AAF72-3EB2-4DEB-B35E-B1721682AE41}" type="presParOf" srcId="{DA8845B8-A320-402B-82A8-96D5A94D5BC8}" destId="{B4861261-E99E-407B-9FE4-379BDDA120A5}" srcOrd="3" destOrd="0" presId="urn:microsoft.com/office/officeart/2018/2/layout/IconVerticalSolidList"/>
    <dgm:cxn modelId="{56A5CF45-CCBD-4D17-AF2D-24464398BC98}" type="presParOf" srcId="{DA8845B8-A320-402B-82A8-96D5A94D5BC8}" destId="{2886B7A9-D78A-48A6-8B82-D2AD44A203D7}" srcOrd="4" destOrd="0" presId="urn:microsoft.com/office/officeart/2018/2/layout/IconVerticalSolidList"/>
    <dgm:cxn modelId="{78379EEA-7A73-4668-BD18-57C064B48909}" type="presParOf" srcId="{2886B7A9-D78A-48A6-8B82-D2AD44A203D7}" destId="{B4C4805E-F57B-4A35-B0B3-B510A6C0DEEF}" srcOrd="0" destOrd="0" presId="urn:microsoft.com/office/officeart/2018/2/layout/IconVerticalSolidList"/>
    <dgm:cxn modelId="{542D25A3-4EEA-4289-952A-7A864D6A78BC}" type="presParOf" srcId="{2886B7A9-D78A-48A6-8B82-D2AD44A203D7}" destId="{602B4835-93B7-4452-B4B5-E4ABDF7AB163}" srcOrd="1" destOrd="0" presId="urn:microsoft.com/office/officeart/2018/2/layout/IconVerticalSolidList"/>
    <dgm:cxn modelId="{60243799-41A7-4BDC-872D-C991482DF322}" type="presParOf" srcId="{2886B7A9-D78A-48A6-8B82-D2AD44A203D7}" destId="{EA90A7A0-9019-4762-9B5C-08F9CAE86222}" srcOrd="2" destOrd="0" presId="urn:microsoft.com/office/officeart/2018/2/layout/IconVerticalSolidList"/>
    <dgm:cxn modelId="{B398D42F-3F14-4E55-83DF-30953A489F5E}" type="presParOf" srcId="{2886B7A9-D78A-48A6-8B82-D2AD44A203D7}" destId="{61E9BE91-4A5E-4A0C-95EC-E35AD7FE80E6}" srcOrd="3" destOrd="0" presId="urn:microsoft.com/office/officeart/2018/2/layout/IconVerticalSolidList"/>
    <dgm:cxn modelId="{924D2D50-A675-46BA-A72B-8175E64D336D}" type="presParOf" srcId="{DA8845B8-A320-402B-82A8-96D5A94D5BC8}" destId="{31490837-E431-424A-A655-05BD9D443B8E}" srcOrd="5" destOrd="0" presId="urn:microsoft.com/office/officeart/2018/2/layout/IconVerticalSolidList"/>
    <dgm:cxn modelId="{758397C2-5ACE-40A4-8F9A-477735501AD8}" type="presParOf" srcId="{DA8845B8-A320-402B-82A8-96D5A94D5BC8}" destId="{17F202D6-C490-4370-BF38-1072B21A12B3}" srcOrd="6" destOrd="0" presId="urn:microsoft.com/office/officeart/2018/2/layout/IconVerticalSolidList"/>
    <dgm:cxn modelId="{EB10EA68-96D3-4300-9399-B0E6D2E30831}" type="presParOf" srcId="{17F202D6-C490-4370-BF38-1072B21A12B3}" destId="{7604535E-1342-4B3C-B9CB-F7220DF6869C}" srcOrd="0" destOrd="0" presId="urn:microsoft.com/office/officeart/2018/2/layout/IconVerticalSolidList"/>
    <dgm:cxn modelId="{4D6EBB89-F377-48B2-8CB1-A70D796FAB21}" type="presParOf" srcId="{17F202D6-C490-4370-BF38-1072B21A12B3}" destId="{1672CB56-495C-41D0-912C-CA51FEEDD9EA}" srcOrd="1" destOrd="0" presId="urn:microsoft.com/office/officeart/2018/2/layout/IconVerticalSolidList"/>
    <dgm:cxn modelId="{E7BF072A-EA6A-4512-9166-6D2BC29F9EAB}" type="presParOf" srcId="{17F202D6-C490-4370-BF38-1072B21A12B3}" destId="{864B7F66-0CE6-4D41-8587-95FD961C4B82}" srcOrd="2" destOrd="0" presId="urn:microsoft.com/office/officeart/2018/2/layout/IconVerticalSolidList"/>
    <dgm:cxn modelId="{0B8CB34D-C311-4667-8354-DE98FA5BD84C}" type="presParOf" srcId="{17F202D6-C490-4370-BF38-1072B21A12B3}" destId="{759F0867-4A25-4B07-8EC6-D24D3AE427D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7AFBA0-61B0-46DF-B60F-A1AFEEC4B85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45AB98B-8B61-408F-927F-4613B34462FC}">
      <dgm:prSet/>
      <dgm:spPr/>
      <dgm:t>
        <a:bodyPr/>
        <a:lstStyle/>
        <a:p>
          <a:r>
            <a:rPr lang="en-US" dirty="0"/>
            <a:t>Visible only to admins for managing user data.</a:t>
          </a:r>
        </a:p>
      </dgm:t>
    </dgm:pt>
    <dgm:pt modelId="{0A224F07-6F55-4F29-BD01-54398F8BEAC8}" type="parTrans" cxnId="{735FCABE-91E3-4770-B35C-2EE851BF08E8}">
      <dgm:prSet/>
      <dgm:spPr/>
      <dgm:t>
        <a:bodyPr/>
        <a:lstStyle/>
        <a:p>
          <a:endParaRPr lang="en-US"/>
        </a:p>
      </dgm:t>
    </dgm:pt>
    <dgm:pt modelId="{524D6C39-FBD9-42A8-B123-0FC4DFE1979C}" type="sibTrans" cxnId="{735FCABE-91E3-4770-B35C-2EE851BF08E8}">
      <dgm:prSet/>
      <dgm:spPr/>
      <dgm:t>
        <a:bodyPr/>
        <a:lstStyle/>
        <a:p>
          <a:endParaRPr lang="en-US"/>
        </a:p>
      </dgm:t>
    </dgm:pt>
    <dgm:pt modelId="{12FD4CF3-B7CD-4336-B60E-3A326A3B8B5C}">
      <dgm:prSet/>
      <dgm:spPr/>
      <dgm:t>
        <a:bodyPr/>
        <a:lstStyle/>
        <a:p>
          <a:r>
            <a:rPr lang="en-US"/>
            <a:t>Allows admins to control user grades and progress.</a:t>
          </a:r>
        </a:p>
      </dgm:t>
    </dgm:pt>
    <dgm:pt modelId="{548C7BA1-869F-4358-8B46-66D8F2470C58}" type="parTrans" cxnId="{894AF704-D418-4B01-8E75-80C5593A8093}">
      <dgm:prSet/>
      <dgm:spPr/>
      <dgm:t>
        <a:bodyPr/>
        <a:lstStyle/>
        <a:p>
          <a:endParaRPr lang="en-US"/>
        </a:p>
      </dgm:t>
    </dgm:pt>
    <dgm:pt modelId="{0076FBE6-9DAE-4EDF-8C45-E6840AC83820}" type="sibTrans" cxnId="{894AF704-D418-4B01-8E75-80C5593A8093}">
      <dgm:prSet/>
      <dgm:spPr/>
      <dgm:t>
        <a:bodyPr/>
        <a:lstStyle/>
        <a:p>
          <a:endParaRPr lang="en-US"/>
        </a:p>
      </dgm:t>
    </dgm:pt>
    <dgm:pt modelId="{76F4C5E9-1704-4293-8B90-E87BB3E80699}">
      <dgm:prSet/>
      <dgm:spPr/>
      <dgm:t>
        <a:bodyPr/>
        <a:lstStyle/>
        <a:p>
          <a:r>
            <a:rPr lang="en-US"/>
            <a:t>Enables viewing and editing of user profiles.</a:t>
          </a:r>
        </a:p>
      </dgm:t>
    </dgm:pt>
    <dgm:pt modelId="{87293061-39FD-4D2E-A8E4-216C8ADA458E}" type="parTrans" cxnId="{063C320B-52F2-4C1C-ACC7-6817374BEA2C}">
      <dgm:prSet/>
      <dgm:spPr/>
      <dgm:t>
        <a:bodyPr/>
        <a:lstStyle/>
        <a:p>
          <a:endParaRPr lang="en-US"/>
        </a:p>
      </dgm:t>
    </dgm:pt>
    <dgm:pt modelId="{E6A6623F-85B1-436D-89C8-969EDD32996A}" type="sibTrans" cxnId="{063C320B-52F2-4C1C-ACC7-6817374BEA2C}">
      <dgm:prSet/>
      <dgm:spPr/>
      <dgm:t>
        <a:bodyPr/>
        <a:lstStyle/>
        <a:p>
          <a:endParaRPr lang="en-US"/>
        </a:p>
      </dgm:t>
    </dgm:pt>
    <dgm:pt modelId="{FBC89FE1-939B-4479-AA50-DCE4C12E7DFF}">
      <dgm:prSet/>
      <dgm:spPr/>
      <dgm:t>
        <a:bodyPr/>
        <a:lstStyle/>
        <a:p>
          <a:r>
            <a:rPr lang="en-US"/>
            <a:t>Provides tools for managing courses and assignments.</a:t>
          </a:r>
        </a:p>
      </dgm:t>
    </dgm:pt>
    <dgm:pt modelId="{64F5568A-0DE9-4774-90E8-7789AFA688C5}" type="parTrans" cxnId="{146C7BE5-23F2-4F68-B5D3-7FB8B0F6C40E}">
      <dgm:prSet/>
      <dgm:spPr/>
      <dgm:t>
        <a:bodyPr/>
        <a:lstStyle/>
        <a:p>
          <a:endParaRPr lang="en-US"/>
        </a:p>
      </dgm:t>
    </dgm:pt>
    <dgm:pt modelId="{FFF89F56-C4F1-4D8F-ABB5-1AF9E2759546}" type="sibTrans" cxnId="{146C7BE5-23F2-4F68-B5D3-7FB8B0F6C40E}">
      <dgm:prSet/>
      <dgm:spPr/>
      <dgm:t>
        <a:bodyPr/>
        <a:lstStyle/>
        <a:p>
          <a:endParaRPr lang="en-US"/>
        </a:p>
      </dgm:t>
    </dgm:pt>
    <dgm:pt modelId="{DA8845B8-A320-402B-82A8-96D5A94D5BC8}" type="pres">
      <dgm:prSet presAssocID="{047AFBA0-61B0-46DF-B60F-A1AFEEC4B85C}" presName="root" presStyleCnt="0">
        <dgm:presLayoutVars>
          <dgm:dir/>
          <dgm:resizeHandles val="exact"/>
        </dgm:presLayoutVars>
      </dgm:prSet>
      <dgm:spPr/>
    </dgm:pt>
    <dgm:pt modelId="{93407BF7-F55A-465E-A9F0-7DF53FF7D4F7}" type="pres">
      <dgm:prSet presAssocID="{245AB98B-8B61-408F-927F-4613B34462FC}" presName="compNode" presStyleCnt="0"/>
      <dgm:spPr/>
    </dgm:pt>
    <dgm:pt modelId="{883474E6-E0FB-4F65-8A7E-E23470E3A9F8}" type="pres">
      <dgm:prSet presAssocID="{245AB98B-8B61-408F-927F-4613B34462FC}" presName="bgRect" presStyleLbl="bgShp" presStyleIdx="0" presStyleCnt="4"/>
      <dgm:spPr/>
    </dgm:pt>
    <dgm:pt modelId="{9746C9B3-0128-4711-A9E2-197986158274}" type="pres">
      <dgm:prSet presAssocID="{245AB98B-8B61-408F-927F-4613B34462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8905662-371B-4265-A886-EF79DC612901}" type="pres">
      <dgm:prSet presAssocID="{245AB98B-8B61-408F-927F-4613B34462FC}" presName="spaceRect" presStyleCnt="0"/>
      <dgm:spPr/>
    </dgm:pt>
    <dgm:pt modelId="{F849098F-EE97-41A8-9F9B-28ACCEA862D4}" type="pres">
      <dgm:prSet presAssocID="{245AB98B-8B61-408F-927F-4613B34462FC}" presName="parTx" presStyleLbl="revTx" presStyleIdx="0" presStyleCnt="4">
        <dgm:presLayoutVars>
          <dgm:chMax val="0"/>
          <dgm:chPref val="0"/>
        </dgm:presLayoutVars>
      </dgm:prSet>
      <dgm:spPr/>
    </dgm:pt>
    <dgm:pt modelId="{37D82500-EBB2-4D4B-BD12-E1A4091D6A20}" type="pres">
      <dgm:prSet presAssocID="{524D6C39-FBD9-42A8-B123-0FC4DFE1979C}" presName="sibTrans" presStyleCnt="0"/>
      <dgm:spPr/>
    </dgm:pt>
    <dgm:pt modelId="{3CD2B1A5-6C51-480B-ABAC-B5141E5D2F39}" type="pres">
      <dgm:prSet presAssocID="{12FD4CF3-B7CD-4336-B60E-3A326A3B8B5C}" presName="compNode" presStyleCnt="0"/>
      <dgm:spPr/>
    </dgm:pt>
    <dgm:pt modelId="{0C586B2B-F7E0-4F4C-9DD5-21F35EDADB4A}" type="pres">
      <dgm:prSet presAssocID="{12FD4CF3-B7CD-4336-B60E-3A326A3B8B5C}" presName="bgRect" presStyleLbl="bgShp" presStyleIdx="1" presStyleCnt="4"/>
      <dgm:spPr/>
    </dgm:pt>
    <dgm:pt modelId="{1CE42C09-6A68-4132-8DA2-8CEB69C67A3B}" type="pres">
      <dgm:prSet presAssocID="{12FD4CF3-B7CD-4336-B60E-3A326A3B8B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B931EA9-058D-4F31-B6CE-3394ED7F5B91}" type="pres">
      <dgm:prSet presAssocID="{12FD4CF3-B7CD-4336-B60E-3A326A3B8B5C}" presName="spaceRect" presStyleCnt="0"/>
      <dgm:spPr/>
    </dgm:pt>
    <dgm:pt modelId="{C511D038-1A29-49C8-9123-CD88E1A6038E}" type="pres">
      <dgm:prSet presAssocID="{12FD4CF3-B7CD-4336-B60E-3A326A3B8B5C}" presName="parTx" presStyleLbl="revTx" presStyleIdx="1" presStyleCnt="4">
        <dgm:presLayoutVars>
          <dgm:chMax val="0"/>
          <dgm:chPref val="0"/>
        </dgm:presLayoutVars>
      </dgm:prSet>
      <dgm:spPr/>
    </dgm:pt>
    <dgm:pt modelId="{B4861261-E99E-407B-9FE4-379BDDA120A5}" type="pres">
      <dgm:prSet presAssocID="{0076FBE6-9DAE-4EDF-8C45-E6840AC83820}" presName="sibTrans" presStyleCnt="0"/>
      <dgm:spPr/>
    </dgm:pt>
    <dgm:pt modelId="{2886B7A9-D78A-48A6-8B82-D2AD44A203D7}" type="pres">
      <dgm:prSet presAssocID="{76F4C5E9-1704-4293-8B90-E87BB3E80699}" presName="compNode" presStyleCnt="0"/>
      <dgm:spPr/>
    </dgm:pt>
    <dgm:pt modelId="{B4C4805E-F57B-4A35-B0B3-B510A6C0DEEF}" type="pres">
      <dgm:prSet presAssocID="{76F4C5E9-1704-4293-8B90-E87BB3E80699}" presName="bgRect" presStyleLbl="bgShp" presStyleIdx="2" presStyleCnt="4"/>
      <dgm:spPr/>
    </dgm:pt>
    <dgm:pt modelId="{602B4835-93B7-4452-B4B5-E4ABDF7AB163}" type="pres">
      <dgm:prSet presAssocID="{76F4C5E9-1704-4293-8B90-E87BB3E806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EA90A7A0-9019-4762-9B5C-08F9CAE86222}" type="pres">
      <dgm:prSet presAssocID="{76F4C5E9-1704-4293-8B90-E87BB3E80699}" presName="spaceRect" presStyleCnt="0"/>
      <dgm:spPr/>
    </dgm:pt>
    <dgm:pt modelId="{61E9BE91-4A5E-4A0C-95EC-E35AD7FE80E6}" type="pres">
      <dgm:prSet presAssocID="{76F4C5E9-1704-4293-8B90-E87BB3E80699}" presName="parTx" presStyleLbl="revTx" presStyleIdx="2" presStyleCnt="4">
        <dgm:presLayoutVars>
          <dgm:chMax val="0"/>
          <dgm:chPref val="0"/>
        </dgm:presLayoutVars>
      </dgm:prSet>
      <dgm:spPr/>
    </dgm:pt>
    <dgm:pt modelId="{31490837-E431-424A-A655-05BD9D443B8E}" type="pres">
      <dgm:prSet presAssocID="{E6A6623F-85B1-436D-89C8-969EDD32996A}" presName="sibTrans" presStyleCnt="0"/>
      <dgm:spPr/>
    </dgm:pt>
    <dgm:pt modelId="{17F202D6-C490-4370-BF38-1072B21A12B3}" type="pres">
      <dgm:prSet presAssocID="{FBC89FE1-939B-4479-AA50-DCE4C12E7DFF}" presName="compNode" presStyleCnt="0"/>
      <dgm:spPr/>
    </dgm:pt>
    <dgm:pt modelId="{7604535E-1342-4B3C-B9CB-F7220DF6869C}" type="pres">
      <dgm:prSet presAssocID="{FBC89FE1-939B-4479-AA50-DCE4C12E7DFF}" presName="bgRect" presStyleLbl="bgShp" presStyleIdx="3" presStyleCnt="4"/>
      <dgm:spPr/>
    </dgm:pt>
    <dgm:pt modelId="{1672CB56-495C-41D0-912C-CA51FEEDD9EA}" type="pres">
      <dgm:prSet presAssocID="{FBC89FE1-939B-4479-AA50-DCE4C12E7D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64B7F66-0CE6-4D41-8587-95FD961C4B82}" type="pres">
      <dgm:prSet presAssocID="{FBC89FE1-939B-4479-AA50-DCE4C12E7DFF}" presName="spaceRect" presStyleCnt="0"/>
      <dgm:spPr/>
    </dgm:pt>
    <dgm:pt modelId="{759F0867-4A25-4B07-8EC6-D24D3AE427DC}" type="pres">
      <dgm:prSet presAssocID="{FBC89FE1-939B-4479-AA50-DCE4C12E7DFF}" presName="parTx" presStyleLbl="revTx" presStyleIdx="3" presStyleCnt="4">
        <dgm:presLayoutVars>
          <dgm:chMax val="0"/>
          <dgm:chPref val="0"/>
        </dgm:presLayoutVars>
      </dgm:prSet>
      <dgm:spPr/>
    </dgm:pt>
  </dgm:ptLst>
  <dgm:cxnLst>
    <dgm:cxn modelId="{894AF704-D418-4B01-8E75-80C5593A8093}" srcId="{047AFBA0-61B0-46DF-B60F-A1AFEEC4B85C}" destId="{12FD4CF3-B7CD-4336-B60E-3A326A3B8B5C}" srcOrd="1" destOrd="0" parTransId="{548C7BA1-869F-4358-8B46-66D8F2470C58}" sibTransId="{0076FBE6-9DAE-4EDF-8C45-E6840AC83820}"/>
    <dgm:cxn modelId="{063C320B-52F2-4C1C-ACC7-6817374BEA2C}" srcId="{047AFBA0-61B0-46DF-B60F-A1AFEEC4B85C}" destId="{76F4C5E9-1704-4293-8B90-E87BB3E80699}" srcOrd="2" destOrd="0" parTransId="{87293061-39FD-4D2E-A8E4-216C8ADA458E}" sibTransId="{E6A6623F-85B1-436D-89C8-969EDD32996A}"/>
    <dgm:cxn modelId="{2FB3C07E-6DAD-4406-84EE-9622F722910C}" type="presOf" srcId="{245AB98B-8B61-408F-927F-4613B34462FC}" destId="{F849098F-EE97-41A8-9F9B-28ACCEA862D4}" srcOrd="0" destOrd="0" presId="urn:microsoft.com/office/officeart/2018/2/layout/IconVerticalSolidList"/>
    <dgm:cxn modelId="{3D9132A3-5995-484C-83B0-0D7B03126D03}" type="presOf" srcId="{047AFBA0-61B0-46DF-B60F-A1AFEEC4B85C}" destId="{DA8845B8-A320-402B-82A8-96D5A94D5BC8}" srcOrd="0" destOrd="0" presId="urn:microsoft.com/office/officeart/2018/2/layout/IconVerticalSolidList"/>
    <dgm:cxn modelId="{9E3B49B9-D6D9-4D60-B97E-8309BD6230DB}" type="presOf" srcId="{12FD4CF3-B7CD-4336-B60E-3A326A3B8B5C}" destId="{C511D038-1A29-49C8-9123-CD88E1A6038E}" srcOrd="0" destOrd="0" presId="urn:microsoft.com/office/officeart/2018/2/layout/IconVerticalSolidList"/>
    <dgm:cxn modelId="{735FCABE-91E3-4770-B35C-2EE851BF08E8}" srcId="{047AFBA0-61B0-46DF-B60F-A1AFEEC4B85C}" destId="{245AB98B-8B61-408F-927F-4613B34462FC}" srcOrd="0" destOrd="0" parTransId="{0A224F07-6F55-4F29-BD01-54398F8BEAC8}" sibTransId="{524D6C39-FBD9-42A8-B123-0FC4DFE1979C}"/>
    <dgm:cxn modelId="{8FF30ED3-CDDA-46A5-86E4-1F7E4A622AE1}" type="presOf" srcId="{76F4C5E9-1704-4293-8B90-E87BB3E80699}" destId="{61E9BE91-4A5E-4A0C-95EC-E35AD7FE80E6}" srcOrd="0" destOrd="0" presId="urn:microsoft.com/office/officeart/2018/2/layout/IconVerticalSolidList"/>
    <dgm:cxn modelId="{30B3BDE4-2519-4913-A478-079FF2AA7DF9}" type="presOf" srcId="{FBC89FE1-939B-4479-AA50-DCE4C12E7DFF}" destId="{759F0867-4A25-4B07-8EC6-D24D3AE427DC}" srcOrd="0" destOrd="0" presId="urn:microsoft.com/office/officeart/2018/2/layout/IconVerticalSolidList"/>
    <dgm:cxn modelId="{146C7BE5-23F2-4F68-B5D3-7FB8B0F6C40E}" srcId="{047AFBA0-61B0-46DF-B60F-A1AFEEC4B85C}" destId="{FBC89FE1-939B-4479-AA50-DCE4C12E7DFF}" srcOrd="3" destOrd="0" parTransId="{64F5568A-0DE9-4774-90E8-7789AFA688C5}" sibTransId="{FFF89F56-C4F1-4D8F-ABB5-1AF9E2759546}"/>
    <dgm:cxn modelId="{54E15803-D092-4173-A1AD-9932CC97A26E}" type="presParOf" srcId="{DA8845B8-A320-402B-82A8-96D5A94D5BC8}" destId="{93407BF7-F55A-465E-A9F0-7DF53FF7D4F7}" srcOrd="0" destOrd="0" presId="urn:microsoft.com/office/officeart/2018/2/layout/IconVerticalSolidList"/>
    <dgm:cxn modelId="{05BBAA12-9655-46F0-9622-B259B5E87E36}" type="presParOf" srcId="{93407BF7-F55A-465E-A9F0-7DF53FF7D4F7}" destId="{883474E6-E0FB-4F65-8A7E-E23470E3A9F8}" srcOrd="0" destOrd="0" presId="urn:microsoft.com/office/officeart/2018/2/layout/IconVerticalSolidList"/>
    <dgm:cxn modelId="{5DF98D7D-FD61-46FD-9E59-91E5D12C4CD6}" type="presParOf" srcId="{93407BF7-F55A-465E-A9F0-7DF53FF7D4F7}" destId="{9746C9B3-0128-4711-A9E2-197986158274}" srcOrd="1" destOrd="0" presId="urn:microsoft.com/office/officeart/2018/2/layout/IconVerticalSolidList"/>
    <dgm:cxn modelId="{27E10AEA-798E-43A2-85A9-5D7F96B02BB1}" type="presParOf" srcId="{93407BF7-F55A-465E-A9F0-7DF53FF7D4F7}" destId="{68905662-371B-4265-A886-EF79DC612901}" srcOrd="2" destOrd="0" presId="urn:microsoft.com/office/officeart/2018/2/layout/IconVerticalSolidList"/>
    <dgm:cxn modelId="{21D94F8C-0626-4F56-9FC5-27DC9D14CC60}" type="presParOf" srcId="{93407BF7-F55A-465E-A9F0-7DF53FF7D4F7}" destId="{F849098F-EE97-41A8-9F9B-28ACCEA862D4}" srcOrd="3" destOrd="0" presId="urn:microsoft.com/office/officeart/2018/2/layout/IconVerticalSolidList"/>
    <dgm:cxn modelId="{5BEA2568-90EC-45AB-BF21-00A1FA7614D3}" type="presParOf" srcId="{DA8845B8-A320-402B-82A8-96D5A94D5BC8}" destId="{37D82500-EBB2-4D4B-BD12-E1A4091D6A20}" srcOrd="1" destOrd="0" presId="urn:microsoft.com/office/officeart/2018/2/layout/IconVerticalSolidList"/>
    <dgm:cxn modelId="{ADE5750B-AEAD-4216-A45B-4B85847734CC}" type="presParOf" srcId="{DA8845B8-A320-402B-82A8-96D5A94D5BC8}" destId="{3CD2B1A5-6C51-480B-ABAC-B5141E5D2F39}" srcOrd="2" destOrd="0" presId="urn:microsoft.com/office/officeart/2018/2/layout/IconVerticalSolidList"/>
    <dgm:cxn modelId="{E252B857-A85E-44B4-87D2-E09ED7FF7BE3}" type="presParOf" srcId="{3CD2B1A5-6C51-480B-ABAC-B5141E5D2F39}" destId="{0C586B2B-F7E0-4F4C-9DD5-21F35EDADB4A}" srcOrd="0" destOrd="0" presId="urn:microsoft.com/office/officeart/2018/2/layout/IconVerticalSolidList"/>
    <dgm:cxn modelId="{A4C371B8-4CAA-467F-B8E1-F9152E2F3100}" type="presParOf" srcId="{3CD2B1A5-6C51-480B-ABAC-B5141E5D2F39}" destId="{1CE42C09-6A68-4132-8DA2-8CEB69C67A3B}" srcOrd="1" destOrd="0" presId="urn:microsoft.com/office/officeart/2018/2/layout/IconVerticalSolidList"/>
    <dgm:cxn modelId="{9CEB8D39-6524-40CB-9ED7-8F314F1DDEB1}" type="presParOf" srcId="{3CD2B1A5-6C51-480B-ABAC-B5141E5D2F39}" destId="{FB931EA9-058D-4F31-B6CE-3394ED7F5B91}" srcOrd="2" destOrd="0" presId="urn:microsoft.com/office/officeart/2018/2/layout/IconVerticalSolidList"/>
    <dgm:cxn modelId="{9056AB24-2832-4FBA-AE0B-62D5F6135651}" type="presParOf" srcId="{3CD2B1A5-6C51-480B-ABAC-B5141E5D2F39}" destId="{C511D038-1A29-49C8-9123-CD88E1A6038E}" srcOrd="3" destOrd="0" presId="urn:microsoft.com/office/officeart/2018/2/layout/IconVerticalSolidList"/>
    <dgm:cxn modelId="{F36AAF72-3EB2-4DEB-B35E-B1721682AE41}" type="presParOf" srcId="{DA8845B8-A320-402B-82A8-96D5A94D5BC8}" destId="{B4861261-E99E-407B-9FE4-379BDDA120A5}" srcOrd="3" destOrd="0" presId="urn:microsoft.com/office/officeart/2018/2/layout/IconVerticalSolidList"/>
    <dgm:cxn modelId="{56A5CF45-CCBD-4D17-AF2D-24464398BC98}" type="presParOf" srcId="{DA8845B8-A320-402B-82A8-96D5A94D5BC8}" destId="{2886B7A9-D78A-48A6-8B82-D2AD44A203D7}" srcOrd="4" destOrd="0" presId="urn:microsoft.com/office/officeart/2018/2/layout/IconVerticalSolidList"/>
    <dgm:cxn modelId="{78379EEA-7A73-4668-BD18-57C064B48909}" type="presParOf" srcId="{2886B7A9-D78A-48A6-8B82-D2AD44A203D7}" destId="{B4C4805E-F57B-4A35-B0B3-B510A6C0DEEF}" srcOrd="0" destOrd="0" presId="urn:microsoft.com/office/officeart/2018/2/layout/IconVerticalSolidList"/>
    <dgm:cxn modelId="{542D25A3-4EEA-4289-952A-7A864D6A78BC}" type="presParOf" srcId="{2886B7A9-D78A-48A6-8B82-D2AD44A203D7}" destId="{602B4835-93B7-4452-B4B5-E4ABDF7AB163}" srcOrd="1" destOrd="0" presId="urn:microsoft.com/office/officeart/2018/2/layout/IconVerticalSolidList"/>
    <dgm:cxn modelId="{60243799-41A7-4BDC-872D-C991482DF322}" type="presParOf" srcId="{2886B7A9-D78A-48A6-8B82-D2AD44A203D7}" destId="{EA90A7A0-9019-4762-9B5C-08F9CAE86222}" srcOrd="2" destOrd="0" presId="urn:microsoft.com/office/officeart/2018/2/layout/IconVerticalSolidList"/>
    <dgm:cxn modelId="{B398D42F-3F14-4E55-83DF-30953A489F5E}" type="presParOf" srcId="{2886B7A9-D78A-48A6-8B82-D2AD44A203D7}" destId="{61E9BE91-4A5E-4A0C-95EC-E35AD7FE80E6}" srcOrd="3" destOrd="0" presId="urn:microsoft.com/office/officeart/2018/2/layout/IconVerticalSolidList"/>
    <dgm:cxn modelId="{924D2D50-A675-46BA-A72B-8175E64D336D}" type="presParOf" srcId="{DA8845B8-A320-402B-82A8-96D5A94D5BC8}" destId="{31490837-E431-424A-A655-05BD9D443B8E}" srcOrd="5" destOrd="0" presId="urn:microsoft.com/office/officeart/2018/2/layout/IconVerticalSolidList"/>
    <dgm:cxn modelId="{758397C2-5ACE-40A4-8F9A-477735501AD8}" type="presParOf" srcId="{DA8845B8-A320-402B-82A8-96D5A94D5BC8}" destId="{17F202D6-C490-4370-BF38-1072B21A12B3}" srcOrd="6" destOrd="0" presId="urn:microsoft.com/office/officeart/2018/2/layout/IconVerticalSolidList"/>
    <dgm:cxn modelId="{EB10EA68-96D3-4300-9399-B0E6D2E30831}" type="presParOf" srcId="{17F202D6-C490-4370-BF38-1072B21A12B3}" destId="{7604535E-1342-4B3C-B9CB-F7220DF6869C}" srcOrd="0" destOrd="0" presId="urn:microsoft.com/office/officeart/2018/2/layout/IconVerticalSolidList"/>
    <dgm:cxn modelId="{4D6EBB89-F377-48B2-8CB1-A70D796FAB21}" type="presParOf" srcId="{17F202D6-C490-4370-BF38-1072B21A12B3}" destId="{1672CB56-495C-41D0-912C-CA51FEEDD9EA}" srcOrd="1" destOrd="0" presId="urn:microsoft.com/office/officeart/2018/2/layout/IconVerticalSolidList"/>
    <dgm:cxn modelId="{E7BF072A-EA6A-4512-9166-6D2BC29F9EAB}" type="presParOf" srcId="{17F202D6-C490-4370-BF38-1072B21A12B3}" destId="{864B7F66-0CE6-4D41-8587-95FD961C4B82}" srcOrd="2" destOrd="0" presId="urn:microsoft.com/office/officeart/2018/2/layout/IconVerticalSolidList"/>
    <dgm:cxn modelId="{0B8CB34D-C311-4667-8354-DE98FA5BD84C}" type="presParOf" srcId="{17F202D6-C490-4370-BF38-1072B21A12B3}" destId="{759F0867-4A25-4B07-8EC6-D24D3AE427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94183-7350-436E-BF95-D54A0223CDBE}"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4B4AAC08-E7B6-4D12-B75A-65659A4B335C}">
      <dgm:prSet/>
      <dgm:spPr/>
      <dgm:t>
        <a:bodyPr/>
        <a:lstStyle/>
        <a:p>
          <a:r>
            <a:rPr lang="en-US" b="0" i="0" baseline="0" dirty="0"/>
            <a:t>Divided into </a:t>
          </a:r>
          <a:r>
            <a:rPr lang="en-US" b="1" i="0" baseline="0" dirty="0"/>
            <a:t>Units</a:t>
          </a:r>
          <a:r>
            <a:rPr lang="en-US" b="0" i="0" baseline="0" dirty="0"/>
            <a:t>, each containing related </a:t>
          </a:r>
          <a:r>
            <a:rPr lang="en-US" b="1" i="0" baseline="0" dirty="0"/>
            <a:t>lessons</a:t>
          </a:r>
          <a:r>
            <a:rPr lang="en-US" b="0" i="0" baseline="0" dirty="0"/>
            <a:t> and </a:t>
          </a:r>
          <a:r>
            <a:rPr lang="en-US" b="1" i="0" baseline="0" dirty="0"/>
            <a:t>videos</a:t>
          </a:r>
          <a:r>
            <a:rPr lang="en-US" b="0" i="0" baseline="0" dirty="0"/>
            <a:t>.</a:t>
          </a:r>
          <a:endParaRPr lang="en-US" dirty="0"/>
        </a:p>
      </dgm:t>
    </dgm:pt>
    <dgm:pt modelId="{C905C457-4FC0-4600-A384-9B2CF03F48F9}" type="parTrans" cxnId="{DAEF7E07-1AB0-49E2-B192-9570C36E3E45}">
      <dgm:prSet/>
      <dgm:spPr/>
      <dgm:t>
        <a:bodyPr/>
        <a:lstStyle/>
        <a:p>
          <a:endParaRPr lang="en-US"/>
        </a:p>
      </dgm:t>
    </dgm:pt>
    <dgm:pt modelId="{6D425A61-B795-4361-A76A-6E39787AF018}" type="sibTrans" cxnId="{DAEF7E07-1AB0-49E2-B192-9570C36E3E45}">
      <dgm:prSet/>
      <dgm:spPr/>
      <dgm:t>
        <a:bodyPr/>
        <a:lstStyle/>
        <a:p>
          <a:endParaRPr lang="en-US"/>
        </a:p>
      </dgm:t>
    </dgm:pt>
    <dgm:pt modelId="{BBA5367F-DAF0-4181-ABE0-C7767AAE25EF}">
      <dgm:prSet/>
      <dgm:spPr/>
      <dgm:t>
        <a:bodyPr/>
        <a:lstStyle/>
        <a:p>
          <a:r>
            <a:rPr lang="en-US" b="0" i="0" baseline="0"/>
            <a:t>Provides course details like topics, duration, and instructor.</a:t>
          </a:r>
          <a:endParaRPr lang="en-US"/>
        </a:p>
      </dgm:t>
    </dgm:pt>
    <dgm:pt modelId="{65B2C6BA-E96D-4A60-9BBB-F331E8C05AD0}" type="parTrans" cxnId="{6D055D4C-8895-4614-A723-09FFDD138C7D}">
      <dgm:prSet/>
      <dgm:spPr/>
      <dgm:t>
        <a:bodyPr/>
        <a:lstStyle/>
        <a:p>
          <a:endParaRPr lang="en-US"/>
        </a:p>
      </dgm:t>
    </dgm:pt>
    <dgm:pt modelId="{4F3AA708-1621-432A-9F65-EA71383673EF}" type="sibTrans" cxnId="{6D055D4C-8895-4614-A723-09FFDD138C7D}">
      <dgm:prSet/>
      <dgm:spPr/>
      <dgm:t>
        <a:bodyPr/>
        <a:lstStyle/>
        <a:p>
          <a:endParaRPr lang="en-US"/>
        </a:p>
      </dgm:t>
    </dgm:pt>
    <dgm:pt modelId="{E0988BB3-61DF-4F4B-B173-970F43924940}">
      <dgm:prSet/>
      <dgm:spPr/>
      <dgm:t>
        <a:bodyPr/>
        <a:lstStyle/>
        <a:p>
          <a:r>
            <a:rPr lang="en-US" b="0" i="0" baseline="0" dirty="0"/>
            <a:t>Helps students easily navigate through the content.</a:t>
          </a:r>
          <a:endParaRPr lang="en-US" dirty="0"/>
        </a:p>
      </dgm:t>
    </dgm:pt>
    <dgm:pt modelId="{1EC940EE-58B7-4DCF-87A9-C03826C0A710}" type="parTrans" cxnId="{39E2FCCE-35F9-4637-A89E-9CC798BC0D15}">
      <dgm:prSet/>
      <dgm:spPr/>
      <dgm:t>
        <a:bodyPr/>
        <a:lstStyle/>
        <a:p>
          <a:endParaRPr lang="en-US"/>
        </a:p>
      </dgm:t>
    </dgm:pt>
    <dgm:pt modelId="{46E0D676-2B4B-466C-8B98-0DDA42418523}" type="sibTrans" cxnId="{39E2FCCE-35F9-4637-A89E-9CC798BC0D15}">
      <dgm:prSet/>
      <dgm:spPr/>
      <dgm:t>
        <a:bodyPr/>
        <a:lstStyle/>
        <a:p>
          <a:endParaRPr lang="en-US"/>
        </a:p>
      </dgm:t>
    </dgm:pt>
    <dgm:pt modelId="{75DEEED4-3838-4A4A-9517-5EE204803B02}" type="pres">
      <dgm:prSet presAssocID="{9FA94183-7350-436E-BF95-D54A0223CDBE}" presName="outerComposite" presStyleCnt="0">
        <dgm:presLayoutVars>
          <dgm:chMax val="5"/>
          <dgm:dir/>
          <dgm:resizeHandles val="exact"/>
        </dgm:presLayoutVars>
      </dgm:prSet>
      <dgm:spPr/>
    </dgm:pt>
    <dgm:pt modelId="{7FA89CFC-B3F4-4327-815D-026D2C7CD24F}" type="pres">
      <dgm:prSet presAssocID="{9FA94183-7350-436E-BF95-D54A0223CDBE}" presName="dummyMaxCanvas" presStyleCnt="0">
        <dgm:presLayoutVars/>
      </dgm:prSet>
      <dgm:spPr/>
    </dgm:pt>
    <dgm:pt modelId="{90CDFB21-DE29-47AE-8AFD-B31980B090AE}" type="pres">
      <dgm:prSet presAssocID="{9FA94183-7350-436E-BF95-D54A0223CDBE}" presName="ThreeNodes_1" presStyleLbl="node1" presStyleIdx="0" presStyleCnt="3" custLinFactNeighborX="902" custLinFactNeighborY="10972">
        <dgm:presLayoutVars>
          <dgm:bulletEnabled val="1"/>
        </dgm:presLayoutVars>
      </dgm:prSet>
      <dgm:spPr/>
    </dgm:pt>
    <dgm:pt modelId="{452B2831-5A0D-4F42-951E-09DE556262CD}" type="pres">
      <dgm:prSet presAssocID="{9FA94183-7350-436E-BF95-D54A0223CDBE}" presName="ThreeNodes_2" presStyleLbl="node1" presStyleIdx="1" presStyleCnt="3" custLinFactNeighborX="1125" custLinFactNeighborY="4457">
        <dgm:presLayoutVars>
          <dgm:bulletEnabled val="1"/>
        </dgm:presLayoutVars>
      </dgm:prSet>
      <dgm:spPr/>
    </dgm:pt>
    <dgm:pt modelId="{6F2F77C0-B483-4861-B56A-1D042B80AA3B}" type="pres">
      <dgm:prSet presAssocID="{9FA94183-7350-436E-BF95-D54A0223CDBE}" presName="ThreeNodes_3" presStyleLbl="node1" presStyleIdx="2" presStyleCnt="3">
        <dgm:presLayoutVars>
          <dgm:bulletEnabled val="1"/>
        </dgm:presLayoutVars>
      </dgm:prSet>
      <dgm:spPr/>
    </dgm:pt>
    <dgm:pt modelId="{5AB380D3-336F-47CF-9DF5-D5272EE81289}" type="pres">
      <dgm:prSet presAssocID="{9FA94183-7350-436E-BF95-D54A0223CDBE}" presName="ThreeConn_1-2" presStyleLbl="fgAccFollowNode1" presStyleIdx="0" presStyleCnt="2">
        <dgm:presLayoutVars>
          <dgm:bulletEnabled val="1"/>
        </dgm:presLayoutVars>
      </dgm:prSet>
      <dgm:spPr/>
    </dgm:pt>
    <dgm:pt modelId="{CF63C1D0-8B0E-46AD-B4D6-572905F3CE6E}" type="pres">
      <dgm:prSet presAssocID="{9FA94183-7350-436E-BF95-D54A0223CDBE}" presName="ThreeConn_2-3" presStyleLbl="fgAccFollowNode1" presStyleIdx="1" presStyleCnt="2">
        <dgm:presLayoutVars>
          <dgm:bulletEnabled val="1"/>
        </dgm:presLayoutVars>
      </dgm:prSet>
      <dgm:spPr/>
    </dgm:pt>
    <dgm:pt modelId="{69D856E5-F3A0-4807-B1AF-C35C0B6F305F}" type="pres">
      <dgm:prSet presAssocID="{9FA94183-7350-436E-BF95-D54A0223CDBE}" presName="ThreeNodes_1_text" presStyleLbl="node1" presStyleIdx="2" presStyleCnt="3">
        <dgm:presLayoutVars>
          <dgm:bulletEnabled val="1"/>
        </dgm:presLayoutVars>
      </dgm:prSet>
      <dgm:spPr/>
    </dgm:pt>
    <dgm:pt modelId="{96080366-E458-4C50-8F82-2CB980E35AD6}" type="pres">
      <dgm:prSet presAssocID="{9FA94183-7350-436E-BF95-D54A0223CDBE}" presName="ThreeNodes_2_text" presStyleLbl="node1" presStyleIdx="2" presStyleCnt="3">
        <dgm:presLayoutVars>
          <dgm:bulletEnabled val="1"/>
        </dgm:presLayoutVars>
      </dgm:prSet>
      <dgm:spPr/>
    </dgm:pt>
    <dgm:pt modelId="{EA92749D-4F15-4B70-96E9-5AA75C81ADAB}" type="pres">
      <dgm:prSet presAssocID="{9FA94183-7350-436E-BF95-D54A0223CDBE}" presName="ThreeNodes_3_text" presStyleLbl="node1" presStyleIdx="2" presStyleCnt="3">
        <dgm:presLayoutVars>
          <dgm:bulletEnabled val="1"/>
        </dgm:presLayoutVars>
      </dgm:prSet>
      <dgm:spPr/>
    </dgm:pt>
  </dgm:ptLst>
  <dgm:cxnLst>
    <dgm:cxn modelId="{71254C04-F02F-4FA0-8869-D15192D4DFC9}" type="presOf" srcId="{4B4AAC08-E7B6-4D12-B75A-65659A4B335C}" destId="{90CDFB21-DE29-47AE-8AFD-B31980B090AE}" srcOrd="0" destOrd="0" presId="urn:microsoft.com/office/officeart/2005/8/layout/vProcess5"/>
    <dgm:cxn modelId="{DAEF7E07-1AB0-49E2-B192-9570C36E3E45}" srcId="{9FA94183-7350-436E-BF95-D54A0223CDBE}" destId="{4B4AAC08-E7B6-4D12-B75A-65659A4B335C}" srcOrd="0" destOrd="0" parTransId="{C905C457-4FC0-4600-A384-9B2CF03F48F9}" sibTransId="{6D425A61-B795-4361-A76A-6E39787AF018}"/>
    <dgm:cxn modelId="{8DB74B0C-62B2-4D94-948B-62ED104E0ACA}" type="presOf" srcId="{BBA5367F-DAF0-4181-ABE0-C7767AAE25EF}" destId="{452B2831-5A0D-4F42-951E-09DE556262CD}" srcOrd="0" destOrd="0" presId="urn:microsoft.com/office/officeart/2005/8/layout/vProcess5"/>
    <dgm:cxn modelId="{0DCBA96B-5814-40C5-A082-C0B7C0FB5B8E}" type="presOf" srcId="{6D425A61-B795-4361-A76A-6E39787AF018}" destId="{5AB380D3-336F-47CF-9DF5-D5272EE81289}" srcOrd="0" destOrd="0" presId="urn:microsoft.com/office/officeart/2005/8/layout/vProcess5"/>
    <dgm:cxn modelId="{6D055D4C-8895-4614-A723-09FFDD138C7D}" srcId="{9FA94183-7350-436E-BF95-D54A0223CDBE}" destId="{BBA5367F-DAF0-4181-ABE0-C7767AAE25EF}" srcOrd="1" destOrd="0" parTransId="{65B2C6BA-E96D-4A60-9BBB-F331E8C05AD0}" sibTransId="{4F3AA708-1621-432A-9F65-EA71383673EF}"/>
    <dgm:cxn modelId="{45AB585A-BBFE-4952-A42E-2CF684A539D4}" type="presOf" srcId="{BBA5367F-DAF0-4181-ABE0-C7767AAE25EF}" destId="{96080366-E458-4C50-8F82-2CB980E35AD6}" srcOrd="1" destOrd="0" presId="urn:microsoft.com/office/officeart/2005/8/layout/vProcess5"/>
    <dgm:cxn modelId="{1FB5F8B6-6285-42AD-A268-4872A89D0986}" type="presOf" srcId="{9FA94183-7350-436E-BF95-D54A0223CDBE}" destId="{75DEEED4-3838-4A4A-9517-5EE204803B02}" srcOrd="0" destOrd="0" presId="urn:microsoft.com/office/officeart/2005/8/layout/vProcess5"/>
    <dgm:cxn modelId="{076224CB-894B-4C91-9B63-83AC9FD326FE}" type="presOf" srcId="{E0988BB3-61DF-4F4B-B173-970F43924940}" destId="{6F2F77C0-B483-4861-B56A-1D042B80AA3B}" srcOrd="0" destOrd="0" presId="urn:microsoft.com/office/officeart/2005/8/layout/vProcess5"/>
    <dgm:cxn modelId="{39E2FCCE-35F9-4637-A89E-9CC798BC0D15}" srcId="{9FA94183-7350-436E-BF95-D54A0223CDBE}" destId="{E0988BB3-61DF-4F4B-B173-970F43924940}" srcOrd="2" destOrd="0" parTransId="{1EC940EE-58B7-4DCF-87A9-C03826C0A710}" sibTransId="{46E0D676-2B4B-466C-8B98-0DDA42418523}"/>
    <dgm:cxn modelId="{58075BD0-72F9-4FCF-BE12-CFAA3FF89F26}" type="presOf" srcId="{E0988BB3-61DF-4F4B-B173-970F43924940}" destId="{EA92749D-4F15-4B70-96E9-5AA75C81ADAB}" srcOrd="1" destOrd="0" presId="urn:microsoft.com/office/officeart/2005/8/layout/vProcess5"/>
    <dgm:cxn modelId="{6140BFEF-1677-4A01-B59D-474BC8614048}" type="presOf" srcId="{4F3AA708-1621-432A-9F65-EA71383673EF}" destId="{CF63C1D0-8B0E-46AD-B4D6-572905F3CE6E}" srcOrd="0" destOrd="0" presId="urn:microsoft.com/office/officeart/2005/8/layout/vProcess5"/>
    <dgm:cxn modelId="{B6E79CF4-2AB9-4C80-A038-A0753C5A9BA1}" type="presOf" srcId="{4B4AAC08-E7B6-4D12-B75A-65659A4B335C}" destId="{69D856E5-F3A0-4807-B1AF-C35C0B6F305F}" srcOrd="1" destOrd="0" presId="urn:microsoft.com/office/officeart/2005/8/layout/vProcess5"/>
    <dgm:cxn modelId="{8D7435D5-4DB7-43F4-B121-554DDD11FC22}" type="presParOf" srcId="{75DEEED4-3838-4A4A-9517-5EE204803B02}" destId="{7FA89CFC-B3F4-4327-815D-026D2C7CD24F}" srcOrd="0" destOrd="0" presId="urn:microsoft.com/office/officeart/2005/8/layout/vProcess5"/>
    <dgm:cxn modelId="{0D5A44DF-32E7-4C80-896E-3759B06089CC}" type="presParOf" srcId="{75DEEED4-3838-4A4A-9517-5EE204803B02}" destId="{90CDFB21-DE29-47AE-8AFD-B31980B090AE}" srcOrd="1" destOrd="0" presId="urn:microsoft.com/office/officeart/2005/8/layout/vProcess5"/>
    <dgm:cxn modelId="{545066F9-CB82-4C03-9FFD-9BAF0BD8A5AB}" type="presParOf" srcId="{75DEEED4-3838-4A4A-9517-5EE204803B02}" destId="{452B2831-5A0D-4F42-951E-09DE556262CD}" srcOrd="2" destOrd="0" presId="urn:microsoft.com/office/officeart/2005/8/layout/vProcess5"/>
    <dgm:cxn modelId="{E32F092D-867E-47BE-BA2E-DC8C61F59265}" type="presParOf" srcId="{75DEEED4-3838-4A4A-9517-5EE204803B02}" destId="{6F2F77C0-B483-4861-B56A-1D042B80AA3B}" srcOrd="3" destOrd="0" presId="urn:microsoft.com/office/officeart/2005/8/layout/vProcess5"/>
    <dgm:cxn modelId="{37CD3515-7B97-4330-9EE0-DECB6A15B283}" type="presParOf" srcId="{75DEEED4-3838-4A4A-9517-5EE204803B02}" destId="{5AB380D3-336F-47CF-9DF5-D5272EE81289}" srcOrd="4" destOrd="0" presId="urn:microsoft.com/office/officeart/2005/8/layout/vProcess5"/>
    <dgm:cxn modelId="{995987B8-6884-4D45-85D2-963470083EE0}" type="presParOf" srcId="{75DEEED4-3838-4A4A-9517-5EE204803B02}" destId="{CF63C1D0-8B0E-46AD-B4D6-572905F3CE6E}" srcOrd="5" destOrd="0" presId="urn:microsoft.com/office/officeart/2005/8/layout/vProcess5"/>
    <dgm:cxn modelId="{091DB7FC-8659-4586-9341-898B3C761732}" type="presParOf" srcId="{75DEEED4-3838-4A4A-9517-5EE204803B02}" destId="{69D856E5-F3A0-4807-B1AF-C35C0B6F305F}" srcOrd="6" destOrd="0" presId="urn:microsoft.com/office/officeart/2005/8/layout/vProcess5"/>
    <dgm:cxn modelId="{55905CAA-6DFF-4F2C-861F-AE91B333E9F7}" type="presParOf" srcId="{75DEEED4-3838-4A4A-9517-5EE204803B02}" destId="{96080366-E458-4C50-8F82-2CB980E35AD6}" srcOrd="7" destOrd="0" presId="urn:microsoft.com/office/officeart/2005/8/layout/vProcess5"/>
    <dgm:cxn modelId="{7D37E90E-E64F-49FE-A3EB-4F7563240BB4}" type="presParOf" srcId="{75DEEED4-3838-4A4A-9517-5EE204803B02}" destId="{EA92749D-4F15-4B70-96E9-5AA75C81ADA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E1908-972E-4335-9424-ECAFC3C2A4B1}">
      <dsp:nvSpPr>
        <dsp:cNvPr id="0" name=""/>
        <dsp:cNvSpPr/>
      </dsp:nvSpPr>
      <dsp:spPr>
        <a:xfrm>
          <a:off x="1178" y="1467645"/>
          <a:ext cx="3242443" cy="1251583"/>
        </a:xfrm>
        <a:prstGeom prst="chevron">
          <a:avLst>
            <a:gd name="adj" fmla="val 4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70AD875-4D69-4CC6-BA53-FD761894AF12}">
      <dsp:nvSpPr>
        <dsp:cNvPr id="0" name=""/>
        <dsp:cNvSpPr/>
      </dsp:nvSpPr>
      <dsp:spPr>
        <a:xfrm>
          <a:off x="950737" y="1955706"/>
          <a:ext cx="2738063" cy="179240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dirty="0"/>
            <a:t>.</a:t>
          </a:r>
          <a:endParaRPr lang="ar-SA" sz="1600" kern="1200" dirty="0"/>
        </a:p>
      </dsp:txBody>
      <dsp:txXfrm>
        <a:off x="1003235" y="2008204"/>
        <a:ext cx="2633067" cy="1687408"/>
      </dsp:txXfrm>
    </dsp:sp>
    <dsp:sp modelId="{9A4FF5B9-6A0F-4264-AC4A-B44B0253B2FE}">
      <dsp:nvSpPr>
        <dsp:cNvPr id="0" name=""/>
        <dsp:cNvSpPr/>
      </dsp:nvSpPr>
      <dsp:spPr>
        <a:xfrm>
          <a:off x="3704769" y="1476747"/>
          <a:ext cx="3242443" cy="1251583"/>
        </a:xfrm>
        <a:prstGeom prst="chevron">
          <a:avLst>
            <a:gd name="adj" fmla="val 4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2BA5627-AD6C-45B8-8D07-0885B986AAA9}">
      <dsp:nvSpPr>
        <dsp:cNvPr id="0" name=""/>
        <dsp:cNvSpPr/>
      </dsp:nvSpPr>
      <dsp:spPr>
        <a:xfrm>
          <a:off x="4345762" y="1968532"/>
          <a:ext cx="2937531" cy="175599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endParaRPr lang="ar-SA" sz="1600" kern="1200" dirty="0"/>
        </a:p>
      </dsp:txBody>
      <dsp:txXfrm>
        <a:off x="4397193" y="2019963"/>
        <a:ext cx="2834669" cy="1653134"/>
      </dsp:txXfrm>
    </dsp:sp>
    <dsp:sp modelId="{5EA658DE-AA4E-44D1-A431-B30779BE5A1F}">
      <dsp:nvSpPr>
        <dsp:cNvPr id="0" name=""/>
        <dsp:cNvSpPr/>
      </dsp:nvSpPr>
      <dsp:spPr>
        <a:xfrm>
          <a:off x="7562405" y="1595948"/>
          <a:ext cx="3242443" cy="1251583"/>
        </a:xfrm>
        <a:prstGeom prst="chevron">
          <a:avLst>
            <a:gd name="adj" fmla="val 4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91A74CD-4F55-4782-8DC6-EB95866CE66E}">
      <dsp:nvSpPr>
        <dsp:cNvPr id="0" name=""/>
        <dsp:cNvSpPr/>
      </dsp:nvSpPr>
      <dsp:spPr>
        <a:xfrm>
          <a:off x="8282964" y="1990435"/>
          <a:ext cx="2738063" cy="161191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endParaRPr lang="ar-SA" sz="1400" kern="1200" dirty="0"/>
        </a:p>
      </dsp:txBody>
      <dsp:txXfrm>
        <a:off x="8330175" y="2037646"/>
        <a:ext cx="2643641" cy="1517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31CD0-3B05-4BD1-9944-1520B384C5BD}">
      <dsp:nvSpPr>
        <dsp:cNvPr id="0" name=""/>
        <dsp:cNvSpPr/>
      </dsp:nvSpPr>
      <dsp:spPr>
        <a:xfrm>
          <a:off x="0" y="458"/>
          <a:ext cx="9439418" cy="10728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9C7D22-340C-4C9C-98A1-DA3B726CA93E}">
      <dsp:nvSpPr>
        <dsp:cNvPr id="0" name=""/>
        <dsp:cNvSpPr/>
      </dsp:nvSpPr>
      <dsp:spPr>
        <a:xfrm>
          <a:off x="324522" y="241839"/>
          <a:ext cx="590041" cy="5900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4FE60-27DD-41E7-A139-DC61C8A61130}">
      <dsp:nvSpPr>
        <dsp:cNvPr id="0" name=""/>
        <dsp:cNvSpPr/>
      </dsp:nvSpPr>
      <dsp:spPr>
        <a:xfrm>
          <a:off x="1239087" y="458"/>
          <a:ext cx="8200330" cy="1072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38" tIns="113538" rIns="113538" bIns="113538" numCol="1" spcCol="1270" anchor="ctr" anchorCtr="0">
          <a:noAutofit/>
        </a:bodyPr>
        <a:lstStyle/>
        <a:p>
          <a:pPr marL="0" lvl="0" indent="0" algn="l" defTabSz="1111250">
            <a:lnSpc>
              <a:spcPct val="90000"/>
            </a:lnSpc>
            <a:spcBef>
              <a:spcPct val="0"/>
            </a:spcBef>
            <a:spcAft>
              <a:spcPct val="35000"/>
            </a:spcAft>
            <a:buNone/>
          </a:pPr>
          <a:r>
            <a:rPr lang="en-US" sz="2500" kern="1200"/>
            <a:t>Displays student assignments organized by month.</a:t>
          </a:r>
        </a:p>
      </dsp:txBody>
      <dsp:txXfrm>
        <a:off x="1239087" y="458"/>
        <a:ext cx="8200330" cy="1072802"/>
      </dsp:txXfrm>
    </dsp:sp>
    <dsp:sp modelId="{64D075A3-91AD-468E-B647-6E88DC58F98B}">
      <dsp:nvSpPr>
        <dsp:cNvPr id="0" name=""/>
        <dsp:cNvSpPr/>
      </dsp:nvSpPr>
      <dsp:spPr>
        <a:xfrm>
          <a:off x="0" y="1410808"/>
          <a:ext cx="9439418" cy="10728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CA24C-6D67-4BFD-874E-D54A67A9E328}">
      <dsp:nvSpPr>
        <dsp:cNvPr id="0" name=""/>
        <dsp:cNvSpPr/>
      </dsp:nvSpPr>
      <dsp:spPr>
        <a:xfrm>
          <a:off x="324522" y="1582842"/>
          <a:ext cx="590041" cy="5900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783101-E617-411A-9345-2AAC7EC3A8D5}">
      <dsp:nvSpPr>
        <dsp:cNvPr id="0" name=""/>
        <dsp:cNvSpPr/>
      </dsp:nvSpPr>
      <dsp:spPr>
        <a:xfrm>
          <a:off x="1239087" y="1228345"/>
          <a:ext cx="8200330" cy="1072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38" tIns="113538" rIns="113538" bIns="113538" numCol="1" spcCol="1270" anchor="ctr" anchorCtr="0">
          <a:noAutofit/>
        </a:bodyPr>
        <a:lstStyle/>
        <a:p>
          <a:pPr marL="0" lvl="0" indent="0" algn="l" defTabSz="1111250">
            <a:lnSpc>
              <a:spcPct val="90000"/>
            </a:lnSpc>
            <a:spcBef>
              <a:spcPct val="0"/>
            </a:spcBef>
            <a:spcAft>
              <a:spcPct val="35000"/>
            </a:spcAft>
            <a:buNone/>
          </a:pPr>
          <a:r>
            <a:rPr lang="en-US" sz="2500" kern="1200" dirty="0"/>
            <a:t>Helps manage and submit homework on time.</a:t>
          </a:r>
        </a:p>
      </dsp:txBody>
      <dsp:txXfrm>
        <a:off x="1239087" y="1228345"/>
        <a:ext cx="8200330" cy="1072802"/>
      </dsp:txXfrm>
    </dsp:sp>
    <dsp:sp modelId="{AF526ECD-9007-434A-A19E-4AF9B70FDC8C}">
      <dsp:nvSpPr>
        <dsp:cNvPr id="0" name=""/>
        <dsp:cNvSpPr/>
      </dsp:nvSpPr>
      <dsp:spPr>
        <a:xfrm>
          <a:off x="0" y="2682798"/>
          <a:ext cx="9439418" cy="10728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C3823-BE62-494B-A312-105215E4740F}">
      <dsp:nvSpPr>
        <dsp:cNvPr id="0" name=""/>
        <dsp:cNvSpPr/>
      </dsp:nvSpPr>
      <dsp:spPr>
        <a:xfrm>
          <a:off x="324522" y="2923846"/>
          <a:ext cx="590041" cy="5900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681CD3-F4EC-4A43-8211-BE378DFCC626}">
      <dsp:nvSpPr>
        <dsp:cNvPr id="0" name=""/>
        <dsp:cNvSpPr/>
      </dsp:nvSpPr>
      <dsp:spPr>
        <a:xfrm>
          <a:off x="1239087" y="2682465"/>
          <a:ext cx="8200330" cy="1072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38" tIns="113538" rIns="113538" bIns="113538" numCol="1" spcCol="1270" anchor="ctr" anchorCtr="0">
          <a:noAutofit/>
        </a:bodyPr>
        <a:lstStyle/>
        <a:p>
          <a:pPr marL="0" lvl="0" indent="0" algn="l" defTabSz="1111250">
            <a:lnSpc>
              <a:spcPct val="90000"/>
            </a:lnSpc>
            <a:spcBef>
              <a:spcPct val="0"/>
            </a:spcBef>
            <a:spcAft>
              <a:spcPct val="35000"/>
            </a:spcAft>
            <a:buNone/>
          </a:pPr>
          <a:r>
            <a:rPr lang="en-US" sz="2500" kern="1200"/>
            <a:t>Currently static, but will be connected to the backend soon like other pages.</a:t>
          </a:r>
        </a:p>
      </dsp:txBody>
      <dsp:txXfrm>
        <a:off x="1239087" y="2682465"/>
        <a:ext cx="8200330" cy="1072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23D6-9875-4072-BEA0-218533EB2807}">
      <dsp:nvSpPr>
        <dsp:cNvPr id="0" name=""/>
        <dsp:cNvSpPr/>
      </dsp:nvSpPr>
      <dsp:spPr>
        <a:xfrm>
          <a:off x="0" y="1419"/>
          <a:ext cx="582134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5AE13FE-4F81-405C-B761-DEC55EFE506C}">
      <dsp:nvSpPr>
        <dsp:cNvPr id="0" name=""/>
        <dsp:cNvSpPr/>
      </dsp:nvSpPr>
      <dsp:spPr>
        <a:xfrm>
          <a:off x="0" y="1419"/>
          <a:ext cx="5821340" cy="96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bg1">
                  <a:lumMod val="75000"/>
                </a:schemeClr>
              </a:solidFill>
            </a:rPr>
            <a:t>Displays user's personal information (name, photo, etc.).</a:t>
          </a:r>
        </a:p>
      </dsp:txBody>
      <dsp:txXfrm>
        <a:off x="0" y="1419"/>
        <a:ext cx="5821340" cy="967834"/>
      </dsp:txXfrm>
    </dsp:sp>
    <dsp:sp modelId="{32B99694-32DA-4091-81C0-E72FA0AE9862}">
      <dsp:nvSpPr>
        <dsp:cNvPr id="0" name=""/>
        <dsp:cNvSpPr/>
      </dsp:nvSpPr>
      <dsp:spPr>
        <a:xfrm>
          <a:off x="0" y="969253"/>
          <a:ext cx="582134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A60B2F9-D100-4FD7-B661-7F06E4F2EC20}">
      <dsp:nvSpPr>
        <dsp:cNvPr id="0" name=""/>
        <dsp:cNvSpPr/>
      </dsp:nvSpPr>
      <dsp:spPr>
        <a:xfrm>
          <a:off x="0" y="969253"/>
          <a:ext cx="5821340" cy="96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bg1">
                  <a:lumMod val="75000"/>
                </a:schemeClr>
              </a:solidFill>
            </a:rPr>
            <a:t>It didn’t Allow users to update their details and preferences.</a:t>
          </a:r>
        </a:p>
      </dsp:txBody>
      <dsp:txXfrm>
        <a:off x="0" y="969253"/>
        <a:ext cx="5821340" cy="967834"/>
      </dsp:txXfrm>
    </dsp:sp>
    <dsp:sp modelId="{1110C71A-6C21-46E7-BF99-31CD044830AA}">
      <dsp:nvSpPr>
        <dsp:cNvPr id="0" name=""/>
        <dsp:cNvSpPr/>
      </dsp:nvSpPr>
      <dsp:spPr>
        <a:xfrm>
          <a:off x="0" y="1937088"/>
          <a:ext cx="582134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E62AD9C-0493-4CF1-9BB3-B5543C08EBA4}">
      <dsp:nvSpPr>
        <dsp:cNvPr id="0" name=""/>
        <dsp:cNvSpPr/>
      </dsp:nvSpPr>
      <dsp:spPr>
        <a:xfrm>
          <a:off x="0" y="1937088"/>
          <a:ext cx="5821340" cy="96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bg1">
                  <a:lumMod val="75000"/>
                </a:schemeClr>
              </a:solidFill>
            </a:rPr>
            <a:t>It have a button Only displays to admins</a:t>
          </a:r>
        </a:p>
      </dsp:txBody>
      <dsp:txXfrm>
        <a:off x="0" y="1937088"/>
        <a:ext cx="5821340" cy="96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474E6-E0FB-4F65-8A7E-E23470E3A9F8}">
      <dsp:nvSpPr>
        <dsp:cNvPr id="0" name=""/>
        <dsp:cNvSpPr/>
      </dsp:nvSpPr>
      <dsp:spPr>
        <a:xfrm>
          <a:off x="0" y="1765"/>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6C9B3-0128-4711-A9E2-197986158274}">
      <dsp:nvSpPr>
        <dsp:cNvPr id="0" name=""/>
        <dsp:cNvSpPr/>
      </dsp:nvSpPr>
      <dsp:spPr>
        <a:xfrm>
          <a:off x="270679" y="203097"/>
          <a:ext cx="492143" cy="49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49098F-EE97-41A8-9F9B-28ACCEA862D4}">
      <dsp:nvSpPr>
        <dsp:cNvPr id="0" name=""/>
        <dsp:cNvSpPr/>
      </dsp:nvSpPr>
      <dsp:spPr>
        <a:xfrm>
          <a:off x="1033502" y="1765"/>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dirty="0"/>
            <a:t>Visible only to admins for managing user data.</a:t>
          </a:r>
        </a:p>
      </dsp:txBody>
      <dsp:txXfrm>
        <a:off x="1033502" y="1765"/>
        <a:ext cx="3938547" cy="894807"/>
      </dsp:txXfrm>
    </dsp:sp>
    <dsp:sp modelId="{0C586B2B-F7E0-4F4C-9DD5-21F35EDADB4A}">
      <dsp:nvSpPr>
        <dsp:cNvPr id="0" name=""/>
        <dsp:cNvSpPr/>
      </dsp:nvSpPr>
      <dsp:spPr>
        <a:xfrm>
          <a:off x="0" y="1120274"/>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E42C09-6A68-4132-8DA2-8CEB69C67A3B}">
      <dsp:nvSpPr>
        <dsp:cNvPr id="0" name=""/>
        <dsp:cNvSpPr/>
      </dsp:nvSpPr>
      <dsp:spPr>
        <a:xfrm>
          <a:off x="270679" y="1321606"/>
          <a:ext cx="492143" cy="49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11D038-1A29-49C8-9123-CD88E1A6038E}">
      <dsp:nvSpPr>
        <dsp:cNvPr id="0" name=""/>
        <dsp:cNvSpPr/>
      </dsp:nvSpPr>
      <dsp:spPr>
        <a:xfrm>
          <a:off x="1033502" y="1120274"/>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dirty="0"/>
            <a:t>Allows admins to control user grades and progress.</a:t>
          </a:r>
        </a:p>
      </dsp:txBody>
      <dsp:txXfrm>
        <a:off x="1033502" y="1120274"/>
        <a:ext cx="3938547" cy="894807"/>
      </dsp:txXfrm>
    </dsp:sp>
    <dsp:sp modelId="{B4C4805E-F57B-4A35-B0B3-B510A6C0DEEF}">
      <dsp:nvSpPr>
        <dsp:cNvPr id="0" name=""/>
        <dsp:cNvSpPr/>
      </dsp:nvSpPr>
      <dsp:spPr>
        <a:xfrm>
          <a:off x="0" y="2238783"/>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B4835-93B7-4452-B4B5-E4ABDF7AB163}">
      <dsp:nvSpPr>
        <dsp:cNvPr id="0" name=""/>
        <dsp:cNvSpPr/>
      </dsp:nvSpPr>
      <dsp:spPr>
        <a:xfrm>
          <a:off x="270679" y="2440115"/>
          <a:ext cx="492143" cy="49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E9BE91-4A5E-4A0C-95EC-E35AD7FE80E6}">
      <dsp:nvSpPr>
        <dsp:cNvPr id="0" name=""/>
        <dsp:cNvSpPr/>
      </dsp:nvSpPr>
      <dsp:spPr>
        <a:xfrm>
          <a:off x="1033502" y="2238783"/>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a:t>Enables viewing and editing of user profiles.</a:t>
          </a:r>
        </a:p>
      </dsp:txBody>
      <dsp:txXfrm>
        <a:off x="1033502" y="2238783"/>
        <a:ext cx="3938547" cy="894807"/>
      </dsp:txXfrm>
    </dsp:sp>
    <dsp:sp modelId="{7604535E-1342-4B3C-B9CB-F7220DF6869C}">
      <dsp:nvSpPr>
        <dsp:cNvPr id="0" name=""/>
        <dsp:cNvSpPr/>
      </dsp:nvSpPr>
      <dsp:spPr>
        <a:xfrm>
          <a:off x="0" y="3357292"/>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72CB56-495C-41D0-912C-CA51FEEDD9EA}">
      <dsp:nvSpPr>
        <dsp:cNvPr id="0" name=""/>
        <dsp:cNvSpPr/>
      </dsp:nvSpPr>
      <dsp:spPr>
        <a:xfrm>
          <a:off x="270679" y="3558623"/>
          <a:ext cx="492143" cy="49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9F0867-4A25-4B07-8EC6-D24D3AE427DC}">
      <dsp:nvSpPr>
        <dsp:cNvPr id="0" name=""/>
        <dsp:cNvSpPr/>
      </dsp:nvSpPr>
      <dsp:spPr>
        <a:xfrm>
          <a:off x="1033502" y="3357292"/>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a:t>Provides tools for managing courses and assignments.</a:t>
          </a:r>
        </a:p>
      </dsp:txBody>
      <dsp:txXfrm>
        <a:off x="1033502" y="3357292"/>
        <a:ext cx="3938547" cy="8948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474E6-E0FB-4F65-8A7E-E23470E3A9F8}">
      <dsp:nvSpPr>
        <dsp:cNvPr id="0" name=""/>
        <dsp:cNvSpPr/>
      </dsp:nvSpPr>
      <dsp:spPr>
        <a:xfrm>
          <a:off x="0" y="1765"/>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6C9B3-0128-4711-A9E2-197986158274}">
      <dsp:nvSpPr>
        <dsp:cNvPr id="0" name=""/>
        <dsp:cNvSpPr/>
      </dsp:nvSpPr>
      <dsp:spPr>
        <a:xfrm>
          <a:off x="270679" y="203097"/>
          <a:ext cx="492143" cy="49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49098F-EE97-41A8-9F9B-28ACCEA862D4}">
      <dsp:nvSpPr>
        <dsp:cNvPr id="0" name=""/>
        <dsp:cNvSpPr/>
      </dsp:nvSpPr>
      <dsp:spPr>
        <a:xfrm>
          <a:off x="1033502" y="1765"/>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dirty="0"/>
            <a:t>Visible only to admins for managing user data.</a:t>
          </a:r>
        </a:p>
      </dsp:txBody>
      <dsp:txXfrm>
        <a:off x="1033502" y="1765"/>
        <a:ext cx="3938547" cy="894807"/>
      </dsp:txXfrm>
    </dsp:sp>
    <dsp:sp modelId="{0C586B2B-F7E0-4F4C-9DD5-21F35EDADB4A}">
      <dsp:nvSpPr>
        <dsp:cNvPr id="0" name=""/>
        <dsp:cNvSpPr/>
      </dsp:nvSpPr>
      <dsp:spPr>
        <a:xfrm>
          <a:off x="0" y="1120274"/>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E42C09-6A68-4132-8DA2-8CEB69C67A3B}">
      <dsp:nvSpPr>
        <dsp:cNvPr id="0" name=""/>
        <dsp:cNvSpPr/>
      </dsp:nvSpPr>
      <dsp:spPr>
        <a:xfrm>
          <a:off x="270679" y="1321606"/>
          <a:ext cx="492143" cy="49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11D038-1A29-49C8-9123-CD88E1A6038E}">
      <dsp:nvSpPr>
        <dsp:cNvPr id="0" name=""/>
        <dsp:cNvSpPr/>
      </dsp:nvSpPr>
      <dsp:spPr>
        <a:xfrm>
          <a:off x="1033502" y="1120274"/>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a:t>Allows admins to control user grades and progress.</a:t>
          </a:r>
        </a:p>
      </dsp:txBody>
      <dsp:txXfrm>
        <a:off x="1033502" y="1120274"/>
        <a:ext cx="3938547" cy="894807"/>
      </dsp:txXfrm>
    </dsp:sp>
    <dsp:sp modelId="{B4C4805E-F57B-4A35-B0B3-B510A6C0DEEF}">
      <dsp:nvSpPr>
        <dsp:cNvPr id="0" name=""/>
        <dsp:cNvSpPr/>
      </dsp:nvSpPr>
      <dsp:spPr>
        <a:xfrm>
          <a:off x="0" y="2238783"/>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B4835-93B7-4452-B4B5-E4ABDF7AB163}">
      <dsp:nvSpPr>
        <dsp:cNvPr id="0" name=""/>
        <dsp:cNvSpPr/>
      </dsp:nvSpPr>
      <dsp:spPr>
        <a:xfrm>
          <a:off x="270679" y="2440115"/>
          <a:ext cx="492143" cy="49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E9BE91-4A5E-4A0C-95EC-E35AD7FE80E6}">
      <dsp:nvSpPr>
        <dsp:cNvPr id="0" name=""/>
        <dsp:cNvSpPr/>
      </dsp:nvSpPr>
      <dsp:spPr>
        <a:xfrm>
          <a:off x="1033502" y="2238783"/>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a:t>Enables viewing and editing of user profiles.</a:t>
          </a:r>
        </a:p>
      </dsp:txBody>
      <dsp:txXfrm>
        <a:off x="1033502" y="2238783"/>
        <a:ext cx="3938547" cy="894807"/>
      </dsp:txXfrm>
    </dsp:sp>
    <dsp:sp modelId="{7604535E-1342-4B3C-B9CB-F7220DF6869C}">
      <dsp:nvSpPr>
        <dsp:cNvPr id="0" name=""/>
        <dsp:cNvSpPr/>
      </dsp:nvSpPr>
      <dsp:spPr>
        <a:xfrm>
          <a:off x="0" y="3357292"/>
          <a:ext cx="4972050" cy="8948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72CB56-495C-41D0-912C-CA51FEEDD9EA}">
      <dsp:nvSpPr>
        <dsp:cNvPr id="0" name=""/>
        <dsp:cNvSpPr/>
      </dsp:nvSpPr>
      <dsp:spPr>
        <a:xfrm>
          <a:off x="270679" y="3558623"/>
          <a:ext cx="492143" cy="49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9F0867-4A25-4B07-8EC6-D24D3AE427DC}">
      <dsp:nvSpPr>
        <dsp:cNvPr id="0" name=""/>
        <dsp:cNvSpPr/>
      </dsp:nvSpPr>
      <dsp:spPr>
        <a:xfrm>
          <a:off x="1033502" y="3357292"/>
          <a:ext cx="3938547" cy="89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00" tIns="94700" rIns="94700" bIns="94700" numCol="1" spcCol="1270" anchor="ctr" anchorCtr="0">
          <a:noAutofit/>
        </a:bodyPr>
        <a:lstStyle/>
        <a:p>
          <a:pPr marL="0" lvl="0" indent="0" algn="l" defTabSz="977900">
            <a:lnSpc>
              <a:spcPct val="90000"/>
            </a:lnSpc>
            <a:spcBef>
              <a:spcPct val="0"/>
            </a:spcBef>
            <a:spcAft>
              <a:spcPct val="35000"/>
            </a:spcAft>
            <a:buNone/>
          </a:pPr>
          <a:r>
            <a:rPr lang="en-US" sz="2200" kern="1200"/>
            <a:t>Provides tools for managing courses and assignments.</a:t>
          </a:r>
        </a:p>
      </dsp:txBody>
      <dsp:txXfrm>
        <a:off x="1033502" y="3357292"/>
        <a:ext cx="3938547" cy="8948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DFB21-DE29-47AE-8AFD-B31980B090AE}">
      <dsp:nvSpPr>
        <dsp:cNvPr id="0" name=""/>
        <dsp:cNvSpPr/>
      </dsp:nvSpPr>
      <dsp:spPr>
        <a:xfrm>
          <a:off x="38120" y="140020"/>
          <a:ext cx="4226242" cy="12761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baseline="0" dirty="0"/>
            <a:t>Divided into </a:t>
          </a:r>
          <a:r>
            <a:rPr lang="en-US" sz="2200" b="1" i="0" kern="1200" baseline="0" dirty="0"/>
            <a:t>Units</a:t>
          </a:r>
          <a:r>
            <a:rPr lang="en-US" sz="2200" b="0" i="0" kern="1200" baseline="0" dirty="0"/>
            <a:t>, each containing related </a:t>
          </a:r>
          <a:r>
            <a:rPr lang="en-US" sz="2200" b="1" i="0" kern="1200" baseline="0" dirty="0"/>
            <a:t>lessons</a:t>
          </a:r>
          <a:r>
            <a:rPr lang="en-US" sz="2200" b="0" i="0" kern="1200" baseline="0" dirty="0"/>
            <a:t> and </a:t>
          </a:r>
          <a:r>
            <a:rPr lang="en-US" sz="2200" b="1" i="0" kern="1200" baseline="0" dirty="0"/>
            <a:t>videos</a:t>
          </a:r>
          <a:r>
            <a:rPr lang="en-US" sz="2200" b="0" i="0" kern="1200" baseline="0" dirty="0"/>
            <a:t>.</a:t>
          </a:r>
          <a:endParaRPr lang="en-US" sz="2200" kern="1200" dirty="0"/>
        </a:p>
      </dsp:txBody>
      <dsp:txXfrm>
        <a:off x="75497" y="177397"/>
        <a:ext cx="2849167" cy="1201405"/>
      </dsp:txXfrm>
    </dsp:sp>
    <dsp:sp modelId="{452B2831-5A0D-4F42-951E-09DE556262CD}">
      <dsp:nvSpPr>
        <dsp:cNvPr id="0" name=""/>
        <dsp:cNvSpPr/>
      </dsp:nvSpPr>
      <dsp:spPr>
        <a:xfrm>
          <a:off x="420448" y="1545731"/>
          <a:ext cx="4226242" cy="12761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baseline="0"/>
            <a:t>Provides course details like topics, duration, and instructor.</a:t>
          </a:r>
          <a:endParaRPr lang="en-US" sz="2200" kern="1200"/>
        </a:p>
      </dsp:txBody>
      <dsp:txXfrm>
        <a:off x="457825" y="1583108"/>
        <a:ext cx="2949081" cy="1201405"/>
      </dsp:txXfrm>
    </dsp:sp>
    <dsp:sp modelId="{6F2F77C0-B483-4861-B56A-1D042B80AA3B}">
      <dsp:nvSpPr>
        <dsp:cNvPr id="0" name=""/>
        <dsp:cNvSpPr/>
      </dsp:nvSpPr>
      <dsp:spPr>
        <a:xfrm>
          <a:off x="745807" y="2977705"/>
          <a:ext cx="4226242" cy="12761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baseline="0" dirty="0"/>
            <a:t>Helps students easily navigate through the content.</a:t>
          </a:r>
          <a:endParaRPr lang="en-US" sz="2200" kern="1200" dirty="0"/>
        </a:p>
      </dsp:txBody>
      <dsp:txXfrm>
        <a:off x="783184" y="3015082"/>
        <a:ext cx="2949081" cy="1201405"/>
      </dsp:txXfrm>
    </dsp:sp>
    <dsp:sp modelId="{5AB380D3-336F-47CF-9DF5-D5272EE81289}">
      <dsp:nvSpPr>
        <dsp:cNvPr id="0" name=""/>
        <dsp:cNvSpPr/>
      </dsp:nvSpPr>
      <dsp:spPr>
        <a:xfrm>
          <a:off x="3396738" y="967754"/>
          <a:ext cx="829503" cy="82950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83376" y="967754"/>
        <a:ext cx="456227" cy="624201"/>
      </dsp:txXfrm>
    </dsp:sp>
    <dsp:sp modelId="{CF63C1D0-8B0E-46AD-B4D6-572905F3CE6E}">
      <dsp:nvSpPr>
        <dsp:cNvPr id="0" name=""/>
        <dsp:cNvSpPr/>
      </dsp:nvSpPr>
      <dsp:spPr>
        <a:xfrm>
          <a:off x="3769642" y="2448099"/>
          <a:ext cx="829503" cy="82950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956280" y="2448099"/>
        <a:ext cx="456227" cy="624201"/>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53000" cy="3238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473825" y="0"/>
            <a:ext cx="4953000" cy="323850"/>
          </a:xfrm>
          <a:prstGeom prst="rect">
            <a:avLst/>
          </a:prstGeom>
        </p:spPr>
        <p:txBody>
          <a:bodyPr vert="horz" lIns="91440" tIns="45720" rIns="91440" bIns="45720" rtlCol="0"/>
          <a:lstStyle>
            <a:lvl1pPr algn="r">
              <a:defRPr sz="1200"/>
            </a:lvl1pPr>
          </a:lstStyle>
          <a:p>
            <a:fld id="{D2BFCCBB-2010-4C30-B0D4-BD6708E480B8}" type="datetimeFigureOut">
              <a:rPr lang="en-US" smtClean="0"/>
              <a:t>5/13/2025</a:t>
            </a:fld>
            <a:endParaRPr lang="en-US"/>
          </a:p>
        </p:txBody>
      </p:sp>
      <p:sp>
        <p:nvSpPr>
          <p:cNvPr id="4" name="Slide Image Placeholder 3"/>
          <p:cNvSpPr>
            <a:spLocks noGrp="1" noRot="1" noChangeAspect="1"/>
          </p:cNvSpPr>
          <p:nvPr>
            <p:ph type="sldImg" idx="2"/>
          </p:nvPr>
        </p:nvSpPr>
        <p:spPr>
          <a:xfrm>
            <a:off x="3786188" y="806450"/>
            <a:ext cx="3857625" cy="21748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43000" y="3101975"/>
            <a:ext cx="9144000" cy="2538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121400"/>
            <a:ext cx="4953000" cy="3238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473825" y="6121400"/>
            <a:ext cx="4953000" cy="323850"/>
          </a:xfrm>
          <a:prstGeom prst="rect">
            <a:avLst/>
          </a:prstGeom>
        </p:spPr>
        <p:txBody>
          <a:bodyPr vert="horz" lIns="91440" tIns="45720" rIns="91440" bIns="45720" rtlCol="0" anchor="b"/>
          <a:lstStyle>
            <a:lvl1pPr algn="r">
              <a:defRPr sz="1200"/>
            </a:lvl1pPr>
          </a:lstStyle>
          <a:p>
            <a:fld id="{BF3F5CE0-AB40-4011-826C-A35C1D980A9D}" type="slidenum">
              <a:rPr lang="en-US" smtClean="0"/>
              <a:t>‹#›</a:t>
            </a:fld>
            <a:endParaRPr lang="en-US"/>
          </a:p>
        </p:txBody>
      </p:sp>
    </p:spTree>
    <p:extLst>
      <p:ext uri="{BB962C8B-B14F-4D97-AF65-F5344CB8AC3E}">
        <p14:creationId xmlns:p14="http://schemas.microsoft.com/office/powerpoint/2010/main" val="349353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02DE5116-46D1-4F6F-BF9F-707420E47B31}" type="slidenum">
              <a:rPr lang="ar-SA" smtClean="0"/>
              <a:t>5</a:t>
            </a:fld>
            <a:endParaRPr lang="ar-SA"/>
          </a:p>
        </p:txBody>
      </p:sp>
    </p:spTree>
    <p:extLst>
      <p:ext uri="{BB962C8B-B14F-4D97-AF65-F5344CB8AC3E}">
        <p14:creationId xmlns:p14="http://schemas.microsoft.com/office/powerpoint/2010/main" val="202834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02DE5116-46D1-4F6F-BF9F-707420E47B31}" type="slidenum">
              <a:rPr lang="ar-SA" smtClean="0"/>
              <a:t>10</a:t>
            </a:fld>
            <a:endParaRPr lang="ar-SA"/>
          </a:p>
        </p:txBody>
      </p:sp>
    </p:spTree>
    <p:extLst>
      <p:ext uri="{BB962C8B-B14F-4D97-AF65-F5344CB8AC3E}">
        <p14:creationId xmlns:p14="http://schemas.microsoft.com/office/powerpoint/2010/main" val="3541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52:notes"/>
          <p:cNvSpPr>
            <a:spLocks noGrp="1" noRot="1" noChangeAspect="1"/>
          </p:cNvSpPr>
          <p:nvPr>
            <p:ph type="sldImg" idx="2"/>
          </p:nvPr>
        </p:nvSpPr>
        <p:spPr>
          <a:xfrm>
            <a:off x="692150" y="1143000"/>
            <a:ext cx="5473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1998027"/>
            <a:ext cx="9715500" cy="1353502"/>
          </a:xfrm>
          <a:prstGeom prst="rect">
            <a:avLst/>
          </a:prstGeom>
        </p:spPr>
        <p:txBody>
          <a:bodyPr wrap="square" lIns="0" tIns="0" rIns="0" bIns="0">
            <a:spAutoFit/>
          </a:bodyPr>
          <a:lstStyle>
            <a:lvl1pPr>
              <a:defRPr sz="3350" b="0" i="0">
                <a:solidFill>
                  <a:srgbClr val="DDDDDD"/>
                </a:solidFill>
                <a:latin typeface="Arial Black"/>
                <a:cs typeface="Arial Black"/>
              </a:defRPr>
            </a:lvl1pPr>
          </a:lstStyle>
          <a:p>
            <a:endParaRPr/>
          </a:p>
        </p:txBody>
      </p:sp>
      <p:sp>
        <p:nvSpPr>
          <p:cNvPr id="3" name="Holder 3"/>
          <p:cNvSpPr>
            <a:spLocks noGrp="1"/>
          </p:cNvSpPr>
          <p:nvPr>
            <p:ph type="subTitle" idx="4"/>
          </p:nvPr>
        </p:nvSpPr>
        <p:spPr>
          <a:xfrm>
            <a:off x="1714500" y="3609340"/>
            <a:ext cx="8001000" cy="1611312"/>
          </a:xfrm>
          <a:prstGeom prst="rect">
            <a:avLst/>
          </a:prstGeom>
        </p:spPr>
        <p:txBody>
          <a:bodyPr wrap="square" lIns="0" tIns="0" rIns="0" bIns="0">
            <a:spAutoFit/>
          </a:bodyPr>
          <a:lstStyle>
            <a:lvl1pPr>
              <a:defRPr sz="1350" b="0" i="0">
                <a:solidFill>
                  <a:srgbClr val="8E8E8E"/>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DDDDDD"/>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350" b="0" i="0">
                <a:solidFill>
                  <a:srgbClr val="8E8E8E"/>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DDDDDD"/>
                </a:solidFill>
                <a:latin typeface="Arial Black"/>
                <a:cs typeface="Arial Black"/>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DDDDDD"/>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430000" cy="64389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171515">
              <a:alpha val="94898"/>
            </a:srgbClr>
          </a:solidFill>
        </p:spPr>
        <p:txBody>
          <a:bodyPr wrap="square" lIns="0" tIns="0" rIns="0" bIns="0" rtlCol="0"/>
          <a:lstStyle/>
          <a:p>
            <a:endParaRPr/>
          </a:p>
        </p:txBody>
      </p:sp>
      <p:sp>
        <p:nvSpPr>
          <p:cNvPr id="2" name="Holder 2"/>
          <p:cNvSpPr>
            <a:spLocks noGrp="1"/>
          </p:cNvSpPr>
          <p:nvPr>
            <p:ph type="title"/>
          </p:nvPr>
        </p:nvSpPr>
        <p:spPr>
          <a:xfrm>
            <a:off x="587375" y="2149475"/>
            <a:ext cx="6002655" cy="539750"/>
          </a:xfrm>
          <a:prstGeom prst="rect">
            <a:avLst/>
          </a:prstGeom>
        </p:spPr>
        <p:txBody>
          <a:bodyPr wrap="square" lIns="0" tIns="0" rIns="0" bIns="0">
            <a:spAutoFit/>
          </a:bodyPr>
          <a:lstStyle>
            <a:lvl1pPr>
              <a:defRPr sz="3350" b="0" i="0">
                <a:solidFill>
                  <a:srgbClr val="DDDDDD"/>
                </a:solidFill>
                <a:latin typeface="Arial Black"/>
                <a:cs typeface="Arial Black"/>
              </a:defRPr>
            </a:lvl1pPr>
          </a:lstStyle>
          <a:p>
            <a:endParaRPr/>
          </a:p>
        </p:txBody>
      </p:sp>
      <p:sp>
        <p:nvSpPr>
          <p:cNvPr id="3" name="Holder 3"/>
          <p:cNvSpPr>
            <a:spLocks noGrp="1"/>
          </p:cNvSpPr>
          <p:nvPr>
            <p:ph type="body" idx="1"/>
          </p:nvPr>
        </p:nvSpPr>
        <p:spPr>
          <a:xfrm>
            <a:off x="4873625" y="2926714"/>
            <a:ext cx="5304790" cy="1834514"/>
          </a:xfrm>
          <a:prstGeom prst="rect">
            <a:avLst/>
          </a:prstGeom>
        </p:spPr>
        <p:txBody>
          <a:bodyPr wrap="square" lIns="0" tIns="0" rIns="0" bIns="0">
            <a:spAutoFit/>
          </a:bodyPr>
          <a:lstStyle>
            <a:lvl1pPr>
              <a:defRPr sz="1350" b="0" i="0">
                <a:solidFill>
                  <a:srgbClr val="8E8E8E"/>
                </a:solidFill>
                <a:latin typeface="Verdana"/>
                <a:cs typeface="Verdana"/>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sv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svg"/><Relationship Id="rId7" Type="http://schemas.openxmlformats.org/officeDocument/2006/relationships/diagramQuickStyle" Target="../diagrams/quickStyle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5.png"/><Relationship Id="rId9" Type="http://schemas.microsoft.com/office/2007/relationships/diagramDrawing" Target="../diagrams/drawing3.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7.svg"/><Relationship Id="rId7" Type="http://schemas.openxmlformats.org/officeDocument/2006/relationships/diagramQuickStyle" Target="../diagrams/quickStyle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1.png"/><Relationship Id="rId4" Type="http://schemas.openxmlformats.org/officeDocument/2006/relationships/image" Target="../media/image15.png"/><Relationship Id="rId9" Type="http://schemas.microsoft.com/office/2007/relationships/diagramDrawing" Target="../diagrams/drawing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5E52EAD-70F6-D54E-1B2C-17D7C7DB4108}"/>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229600" y="311536"/>
            <a:ext cx="2590800" cy="1328738"/>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8" descr="مبادرة رواد مصر الرقمية">
            <a:extLst>
              <a:ext uri="{FF2B5EF4-FFF2-40B4-BE49-F238E27FC236}">
                <a16:creationId xmlns:a16="http://schemas.microsoft.com/office/drawing/2014/main" id="{355C779F-9A24-CE15-5866-F9FFC93610DB}"/>
              </a:ext>
            </a:extLst>
          </p:cNvPr>
          <p:cNvSpPr>
            <a:spLocks noChangeAspect="1" noChangeArrowheads="1"/>
          </p:cNvSpPr>
          <p:nvPr/>
        </p:nvSpPr>
        <p:spPr bwMode="auto">
          <a:xfrm>
            <a:off x="5562600" y="3070225"/>
            <a:ext cx="1752600"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A logo of a globe with a graduation cap&#10;&#10;AI-generated content may be incorrect.">
            <a:extLst>
              <a:ext uri="{FF2B5EF4-FFF2-40B4-BE49-F238E27FC236}">
                <a16:creationId xmlns:a16="http://schemas.microsoft.com/office/drawing/2014/main" id="{839F2147-4975-D764-4622-A1A56D0CA9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60" y="262494"/>
            <a:ext cx="1204555" cy="1107413"/>
          </a:xfrm>
          <a:prstGeom prst="rect">
            <a:avLst/>
          </a:prstGeom>
        </p:spPr>
      </p:pic>
      <p:sp>
        <p:nvSpPr>
          <p:cNvPr id="4" name="Text 0">
            <a:extLst>
              <a:ext uri="{FF2B5EF4-FFF2-40B4-BE49-F238E27FC236}">
                <a16:creationId xmlns:a16="http://schemas.microsoft.com/office/drawing/2014/main" id="{870DB8E4-C701-C783-D1CB-1165F03C91BC}"/>
              </a:ext>
            </a:extLst>
          </p:cNvPr>
          <p:cNvSpPr/>
          <p:nvPr/>
        </p:nvSpPr>
        <p:spPr>
          <a:xfrm>
            <a:off x="1784389" y="1762498"/>
            <a:ext cx="7556421" cy="704843"/>
          </a:xfrm>
          <a:prstGeom prst="rect">
            <a:avLst/>
          </a:prstGeom>
          <a:noFill/>
          <a:ln/>
        </p:spPr>
        <p:txBody>
          <a:bodyPr wrap="squar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Welcome to TeachHub! </a:t>
            </a:r>
            <a:endParaRPr lang="en-US" sz="4450" b="1" dirty="0"/>
          </a:p>
        </p:txBody>
      </p:sp>
      <p:sp>
        <p:nvSpPr>
          <p:cNvPr id="6" name="TextBox 5">
            <a:extLst>
              <a:ext uri="{FF2B5EF4-FFF2-40B4-BE49-F238E27FC236}">
                <a16:creationId xmlns:a16="http://schemas.microsoft.com/office/drawing/2014/main" id="{BA33E4B5-6484-986A-43DB-1AA075AEFA58}"/>
              </a:ext>
            </a:extLst>
          </p:cNvPr>
          <p:cNvSpPr txBox="1"/>
          <p:nvPr/>
        </p:nvSpPr>
        <p:spPr>
          <a:xfrm>
            <a:off x="1784389" y="3072547"/>
            <a:ext cx="5530811" cy="923330"/>
          </a:xfrm>
          <a:prstGeom prst="rect">
            <a:avLst/>
          </a:prstGeom>
          <a:noFill/>
        </p:spPr>
        <p:txBody>
          <a:bodyPr wrap="square" rtlCol="0">
            <a:spAutoFit/>
          </a:bodyPr>
          <a:lstStyle/>
          <a:p>
            <a:r>
              <a:rPr lang="en-US" dirty="0">
                <a:solidFill>
                  <a:schemeClr val="bg1"/>
                </a:solidFill>
              </a:rPr>
              <a:t>This presentation introduces an online platform that supports student learning across subjects with personalized lessons and expert guidance.</a:t>
            </a:r>
          </a:p>
        </p:txBody>
      </p:sp>
      <p:sp>
        <p:nvSpPr>
          <p:cNvPr id="10" name="Freeform 16">
            <a:extLst>
              <a:ext uri="{FF2B5EF4-FFF2-40B4-BE49-F238E27FC236}">
                <a16:creationId xmlns:a16="http://schemas.microsoft.com/office/drawing/2014/main" id="{FD38239E-C41E-1967-B0E7-0E02E12A58E5}"/>
              </a:ext>
            </a:extLst>
          </p:cNvPr>
          <p:cNvSpPr/>
          <p:nvPr/>
        </p:nvSpPr>
        <p:spPr>
          <a:xfrm>
            <a:off x="8288829" y="2762029"/>
            <a:ext cx="2852234" cy="282762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lumMod val="20000"/>
              <a:lumOff val="80000"/>
            </a:schemeClr>
          </a:solidFill>
        </p:spPr>
        <p:txBody>
          <a:bodyPr/>
          <a:lstStyle/>
          <a:p>
            <a:endParaRPr lang="ar-SA"/>
          </a:p>
        </p:txBody>
      </p:sp>
      <p:sp>
        <p:nvSpPr>
          <p:cNvPr id="14" name="Freeform 16">
            <a:extLst>
              <a:ext uri="{FF2B5EF4-FFF2-40B4-BE49-F238E27FC236}">
                <a16:creationId xmlns:a16="http://schemas.microsoft.com/office/drawing/2014/main" id="{AEE1812D-141F-1121-2737-FB85B7C41094}"/>
              </a:ext>
            </a:extLst>
          </p:cNvPr>
          <p:cNvSpPr/>
          <p:nvPr/>
        </p:nvSpPr>
        <p:spPr>
          <a:xfrm>
            <a:off x="6934199" y="3832225"/>
            <a:ext cx="2610581" cy="25528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endParaRPr lang="ar-SA"/>
          </a:p>
        </p:txBody>
      </p:sp>
      <p:sp>
        <p:nvSpPr>
          <p:cNvPr id="60" name="Freeform 26">
            <a:extLst>
              <a:ext uri="{FF2B5EF4-FFF2-40B4-BE49-F238E27FC236}">
                <a16:creationId xmlns:a16="http://schemas.microsoft.com/office/drawing/2014/main" id="{E9BD94BA-CBFC-B7A6-DE87-AF6C4EA719BF}"/>
              </a:ext>
            </a:extLst>
          </p:cNvPr>
          <p:cNvSpPr/>
          <p:nvPr/>
        </p:nvSpPr>
        <p:spPr>
          <a:xfrm>
            <a:off x="7834459" y="3295700"/>
            <a:ext cx="3657600" cy="3149550"/>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6" name="Freeform 58">
            <a:extLst>
              <a:ext uri="{FF2B5EF4-FFF2-40B4-BE49-F238E27FC236}">
                <a16:creationId xmlns:a16="http://schemas.microsoft.com/office/drawing/2014/main" id="{21FC26DA-7489-6D3B-E168-4AADE4E9AF82}"/>
              </a:ext>
            </a:extLst>
          </p:cNvPr>
          <p:cNvSpPr/>
          <p:nvPr/>
        </p:nvSpPr>
        <p:spPr>
          <a:xfrm rot="1627902">
            <a:off x="9390885" y="2200080"/>
            <a:ext cx="2091545" cy="908320"/>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p>
        </p:txBody>
      </p:sp>
      <p:sp>
        <p:nvSpPr>
          <p:cNvPr id="47" name="Google Shape;1321;p42">
            <a:extLst>
              <a:ext uri="{FF2B5EF4-FFF2-40B4-BE49-F238E27FC236}">
                <a16:creationId xmlns:a16="http://schemas.microsoft.com/office/drawing/2014/main" id="{8D7CAD5D-0D5C-2101-42E2-29110D57701E}"/>
              </a:ext>
            </a:extLst>
          </p:cNvPr>
          <p:cNvSpPr/>
          <p:nvPr/>
        </p:nvSpPr>
        <p:spPr>
          <a:xfrm>
            <a:off x="1834412" y="5108642"/>
            <a:ext cx="3978402" cy="73064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TextBox 44">
            <a:extLst>
              <a:ext uri="{FF2B5EF4-FFF2-40B4-BE49-F238E27FC236}">
                <a16:creationId xmlns:a16="http://schemas.microsoft.com/office/drawing/2014/main" id="{CEEA6A33-96C3-2245-33B8-D4E0A1A7ABDA}"/>
              </a:ext>
            </a:extLst>
          </p:cNvPr>
          <p:cNvSpPr txBox="1"/>
          <p:nvPr/>
        </p:nvSpPr>
        <p:spPr>
          <a:xfrm>
            <a:off x="1906646" y="5289299"/>
            <a:ext cx="3978402" cy="369332"/>
          </a:xfrm>
          <a:prstGeom prst="rect">
            <a:avLst/>
          </a:prstGeom>
          <a:noFill/>
        </p:spPr>
        <p:txBody>
          <a:bodyPr wrap="square">
            <a:spAutoFit/>
          </a:bodyPr>
          <a:lstStyle/>
          <a:p>
            <a:r>
              <a:rPr lang="en-US" b="1" i="1" dirty="0">
                <a:solidFill>
                  <a:schemeClr val="accent2">
                    <a:lumMod val="75000"/>
                  </a:schemeClr>
                </a:solidFill>
              </a:rPr>
              <a:t>Supervised by Eng. Khaled Sedki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16EC14B4-5653-30B0-B155-E86F0F6665FB}"/>
              </a:ext>
            </a:extLst>
          </p:cNvPr>
          <p:cNvGrpSpPr/>
          <p:nvPr/>
        </p:nvGrpSpPr>
        <p:grpSpPr>
          <a:xfrm>
            <a:off x="1104215" y="2315176"/>
            <a:ext cx="8467301" cy="2246033"/>
            <a:chOff x="990971" y="1644078"/>
            <a:chExt cx="9031788" cy="2395769"/>
          </a:xfrm>
        </p:grpSpPr>
        <p:grpSp>
          <p:nvGrpSpPr>
            <p:cNvPr id="11" name="Group 10">
              <a:extLst>
                <a:ext uri="{FF2B5EF4-FFF2-40B4-BE49-F238E27FC236}">
                  <a16:creationId xmlns:a16="http://schemas.microsoft.com/office/drawing/2014/main" id="{30B99C9A-2BB4-CC03-2F8D-E5CB635485E2}"/>
                </a:ext>
              </a:extLst>
            </p:cNvPr>
            <p:cNvGrpSpPr/>
            <p:nvPr/>
          </p:nvGrpSpPr>
          <p:grpSpPr>
            <a:xfrm>
              <a:off x="990971" y="1644078"/>
              <a:ext cx="9031788" cy="2395769"/>
              <a:chOff x="-5218100" y="2458349"/>
              <a:chExt cx="9031788" cy="2395769"/>
            </a:xfrm>
          </p:grpSpPr>
          <p:grpSp>
            <p:nvGrpSpPr>
              <p:cNvPr id="7" name="Group 36">
                <a:extLst>
                  <a:ext uri="{FF2B5EF4-FFF2-40B4-BE49-F238E27FC236}">
                    <a16:creationId xmlns:a16="http://schemas.microsoft.com/office/drawing/2014/main" id="{9DDFFB6F-C257-1BD6-ECE7-4171F1BCDCB3}"/>
                  </a:ext>
                </a:extLst>
              </p:cNvPr>
              <p:cNvGrpSpPr/>
              <p:nvPr/>
            </p:nvGrpSpPr>
            <p:grpSpPr>
              <a:xfrm>
                <a:off x="-5218100" y="2458349"/>
                <a:ext cx="9031788" cy="2395769"/>
                <a:chOff x="-1654129" y="-47625"/>
                <a:chExt cx="2406116" cy="638246"/>
              </a:xfrm>
            </p:grpSpPr>
            <p:sp>
              <p:nvSpPr>
                <p:cNvPr id="8" name="Freeform 37">
                  <a:extLst>
                    <a:ext uri="{FF2B5EF4-FFF2-40B4-BE49-F238E27FC236}">
                      <a16:creationId xmlns:a16="http://schemas.microsoft.com/office/drawing/2014/main" id="{220DC982-E163-76E6-7D13-14A6D68FE36B}"/>
                    </a:ext>
                  </a:extLst>
                </p:cNvPr>
                <p:cNvSpPr/>
                <p:nvPr/>
              </p:nvSpPr>
              <p:spPr>
                <a:xfrm>
                  <a:off x="-1654129" y="72381"/>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a:lstStyle/>
                <a:p>
                  <a:endParaRPr lang="ar-SA" dirty="0"/>
                </a:p>
              </p:txBody>
            </p:sp>
            <p:sp>
              <p:nvSpPr>
                <p:cNvPr id="9" name="TextBox 38">
                  <a:extLst>
                    <a:ext uri="{FF2B5EF4-FFF2-40B4-BE49-F238E27FC236}">
                      <a16:creationId xmlns:a16="http://schemas.microsoft.com/office/drawing/2014/main" id="{AC45A706-C2C8-C99D-D8CC-CAD6A3D099D2}"/>
                    </a:ext>
                  </a:extLst>
                </p:cNvPr>
                <p:cNvSpPr txBox="1"/>
                <p:nvPr/>
              </p:nvSpPr>
              <p:spPr>
                <a:xfrm>
                  <a:off x="0" y="-47625"/>
                  <a:ext cx="751987" cy="565865"/>
                </a:xfrm>
                <a:prstGeom prst="rect">
                  <a:avLst/>
                </a:prstGeom>
              </p:spPr>
              <p:txBody>
                <a:bodyPr lIns="47625" tIns="47625" rIns="47625" bIns="47625" rtlCol="0" anchor="ctr"/>
                <a:lstStyle/>
                <a:p>
                  <a:pPr algn="ctr">
                    <a:lnSpc>
                      <a:spcPts val="2493"/>
                    </a:lnSpc>
                  </a:pPr>
                  <a:endParaRPr/>
                </a:p>
              </p:txBody>
            </p:sp>
          </p:grpSp>
          <p:sp>
            <p:nvSpPr>
              <p:cNvPr id="10" name="Freeform 39">
                <a:extLst>
                  <a:ext uri="{FF2B5EF4-FFF2-40B4-BE49-F238E27FC236}">
                    <a16:creationId xmlns:a16="http://schemas.microsoft.com/office/drawing/2014/main" id="{5D711B8E-0A20-AA34-F6FC-0458D47C8A22}"/>
                  </a:ext>
                </a:extLst>
              </p:cNvPr>
              <p:cNvSpPr/>
              <p:nvPr/>
            </p:nvSpPr>
            <p:spPr>
              <a:xfrm>
                <a:off x="-3110805" y="267033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grpSp>
        <p:sp>
          <p:nvSpPr>
            <p:cNvPr id="13" name="TextBox 12">
              <a:extLst>
                <a:ext uri="{FF2B5EF4-FFF2-40B4-BE49-F238E27FC236}">
                  <a16:creationId xmlns:a16="http://schemas.microsoft.com/office/drawing/2014/main" id="{5C7DA7C5-09E4-C643-25E3-9FE1070968A9}"/>
                </a:ext>
              </a:extLst>
            </p:cNvPr>
            <p:cNvSpPr txBox="1"/>
            <p:nvPr/>
          </p:nvSpPr>
          <p:spPr>
            <a:xfrm>
              <a:off x="1256288" y="2393022"/>
              <a:ext cx="2997186" cy="141166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6">
                      <a:lumMod val="75000"/>
                    </a:schemeClr>
                  </a:solidFill>
                  <a:effectLst/>
                  <a:uLnTx/>
                  <a:uFillTx/>
                </a:rPr>
                <a:t>To highlight and reward high-performing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6">
                      <a:lumMod val="75000"/>
                    </a:schemeClr>
                  </a:solidFill>
                  <a:effectLst/>
                  <a:uLnTx/>
                  <a:uFillTx/>
                </a:rPr>
                <a:t> students.</a:t>
              </a:r>
            </a:p>
          </p:txBody>
        </p:sp>
      </p:grpSp>
      <p:grpSp>
        <p:nvGrpSpPr>
          <p:cNvPr id="55" name="Group 54">
            <a:extLst>
              <a:ext uri="{FF2B5EF4-FFF2-40B4-BE49-F238E27FC236}">
                <a16:creationId xmlns:a16="http://schemas.microsoft.com/office/drawing/2014/main" id="{0379A673-1475-571B-B053-B0293091B032}"/>
              </a:ext>
            </a:extLst>
          </p:cNvPr>
          <p:cNvGrpSpPr/>
          <p:nvPr/>
        </p:nvGrpSpPr>
        <p:grpSpPr>
          <a:xfrm>
            <a:off x="7858503" y="2302408"/>
            <a:ext cx="8478995" cy="2241071"/>
            <a:chOff x="1986305" y="4293223"/>
            <a:chExt cx="9044261" cy="2390476"/>
          </a:xfrm>
        </p:grpSpPr>
        <p:grpSp>
          <p:nvGrpSpPr>
            <p:cNvPr id="14" name="Group 13">
              <a:extLst>
                <a:ext uri="{FF2B5EF4-FFF2-40B4-BE49-F238E27FC236}">
                  <a16:creationId xmlns:a16="http://schemas.microsoft.com/office/drawing/2014/main" id="{2B89850E-5FB2-4A9A-A74A-F07C72A9E265}"/>
                </a:ext>
              </a:extLst>
            </p:cNvPr>
            <p:cNvGrpSpPr/>
            <p:nvPr/>
          </p:nvGrpSpPr>
          <p:grpSpPr>
            <a:xfrm>
              <a:off x="1986305" y="4293223"/>
              <a:ext cx="9044261" cy="2390476"/>
              <a:chOff x="-5230573" y="2458349"/>
              <a:chExt cx="9044261" cy="2390476"/>
            </a:xfrm>
          </p:grpSpPr>
          <p:grpSp>
            <p:nvGrpSpPr>
              <p:cNvPr id="15" name="Group 36">
                <a:extLst>
                  <a:ext uri="{FF2B5EF4-FFF2-40B4-BE49-F238E27FC236}">
                    <a16:creationId xmlns:a16="http://schemas.microsoft.com/office/drawing/2014/main" id="{46E71D73-978E-F659-89AD-9602ACC1FFCB}"/>
                  </a:ext>
                </a:extLst>
              </p:cNvPr>
              <p:cNvGrpSpPr/>
              <p:nvPr/>
            </p:nvGrpSpPr>
            <p:grpSpPr>
              <a:xfrm>
                <a:off x="-5230573" y="2458349"/>
                <a:ext cx="9044261" cy="2390476"/>
                <a:chOff x="-1657452" y="-47625"/>
                <a:chExt cx="2409439" cy="636836"/>
              </a:xfrm>
            </p:grpSpPr>
            <p:sp>
              <p:nvSpPr>
                <p:cNvPr id="17" name="Freeform 37">
                  <a:extLst>
                    <a:ext uri="{FF2B5EF4-FFF2-40B4-BE49-F238E27FC236}">
                      <a16:creationId xmlns:a16="http://schemas.microsoft.com/office/drawing/2014/main" id="{D2DBAC62-7868-923E-91A8-A58D2F0B084E}"/>
                    </a:ext>
                  </a:extLst>
                </p:cNvPr>
                <p:cNvSpPr/>
                <p:nvPr/>
              </p:nvSpPr>
              <p:spPr>
                <a:xfrm>
                  <a:off x="-1657452" y="70971"/>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a:lstStyle/>
                <a:p>
                  <a:endParaRPr lang="ar-SA" dirty="0"/>
                </a:p>
              </p:txBody>
            </p:sp>
            <p:sp>
              <p:nvSpPr>
                <p:cNvPr id="18" name="TextBox 38">
                  <a:extLst>
                    <a:ext uri="{FF2B5EF4-FFF2-40B4-BE49-F238E27FC236}">
                      <a16:creationId xmlns:a16="http://schemas.microsoft.com/office/drawing/2014/main" id="{A4B314BE-303A-C966-A0F3-669E7E79E9B7}"/>
                    </a:ext>
                  </a:extLst>
                </p:cNvPr>
                <p:cNvSpPr txBox="1"/>
                <p:nvPr/>
              </p:nvSpPr>
              <p:spPr>
                <a:xfrm>
                  <a:off x="0" y="-47625"/>
                  <a:ext cx="751987" cy="565865"/>
                </a:xfrm>
                <a:prstGeom prst="rect">
                  <a:avLst/>
                </a:prstGeom>
              </p:spPr>
              <p:txBody>
                <a:bodyPr lIns="47625" tIns="47625" rIns="47625" bIns="47625" rtlCol="0" anchor="ctr"/>
                <a:lstStyle/>
                <a:p>
                  <a:pPr algn="ctr">
                    <a:lnSpc>
                      <a:spcPts val="2493"/>
                    </a:lnSpc>
                  </a:pPr>
                  <a:endParaRPr/>
                </a:p>
              </p:txBody>
            </p:sp>
          </p:grpSp>
          <p:sp>
            <p:nvSpPr>
              <p:cNvPr id="16" name="Freeform 39">
                <a:extLst>
                  <a:ext uri="{FF2B5EF4-FFF2-40B4-BE49-F238E27FC236}">
                    <a16:creationId xmlns:a16="http://schemas.microsoft.com/office/drawing/2014/main" id="{E78F302E-6E3A-9DF4-9C1A-A4D4CED5F374}"/>
                  </a:ext>
                </a:extLst>
              </p:cNvPr>
              <p:cNvSpPr/>
              <p:nvPr/>
            </p:nvSpPr>
            <p:spPr>
              <a:xfrm>
                <a:off x="-3110805" y="267033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grpSp>
        <p:sp>
          <p:nvSpPr>
            <p:cNvPr id="20" name="TextBox 19">
              <a:extLst>
                <a:ext uri="{FF2B5EF4-FFF2-40B4-BE49-F238E27FC236}">
                  <a16:creationId xmlns:a16="http://schemas.microsoft.com/office/drawing/2014/main" id="{B0286464-661C-F1FD-F0F9-558CE350CFB4}"/>
                </a:ext>
              </a:extLst>
            </p:cNvPr>
            <p:cNvSpPr txBox="1"/>
            <p:nvPr/>
          </p:nvSpPr>
          <p:spPr>
            <a:xfrm>
              <a:off x="2177258" y="4924916"/>
              <a:ext cx="2440815" cy="406265"/>
            </a:xfrm>
            <a:prstGeom prst="rect">
              <a:avLst/>
            </a:prstGeom>
            <a:noFill/>
          </p:spPr>
          <p:txBody>
            <a:bodyPr wrap="square">
              <a:spAutoFit/>
            </a:bodyPr>
            <a:lstStyle/>
            <a:p>
              <a:endParaRPr lang="en-US" sz="1875" dirty="0">
                <a:solidFill>
                  <a:schemeClr val="bg1"/>
                </a:solidFill>
              </a:endParaRPr>
            </a:p>
          </p:txBody>
        </p:sp>
      </p:grpSp>
      <p:grpSp>
        <p:nvGrpSpPr>
          <p:cNvPr id="52" name="Group 51">
            <a:extLst>
              <a:ext uri="{FF2B5EF4-FFF2-40B4-BE49-F238E27FC236}">
                <a16:creationId xmlns:a16="http://schemas.microsoft.com/office/drawing/2014/main" id="{698D5292-268B-E026-5144-8F9F5B0E78D6}"/>
              </a:ext>
            </a:extLst>
          </p:cNvPr>
          <p:cNvGrpSpPr/>
          <p:nvPr/>
        </p:nvGrpSpPr>
        <p:grpSpPr>
          <a:xfrm>
            <a:off x="4513173" y="3383700"/>
            <a:ext cx="8478995" cy="2241071"/>
            <a:chOff x="2488731" y="688335"/>
            <a:chExt cx="9044261" cy="2390476"/>
          </a:xfrm>
        </p:grpSpPr>
        <p:grpSp>
          <p:nvGrpSpPr>
            <p:cNvPr id="36" name="Group 35">
              <a:extLst>
                <a:ext uri="{FF2B5EF4-FFF2-40B4-BE49-F238E27FC236}">
                  <a16:creationId xmlns:a16="http://schemas.microsoft.com/office/drawing/2014/main" id="{2D2B359D-E466-AC9A-A160-F9C485C00BA3}"/>
                </a:ext>
              </a:extLst>
            </p:cNvPr>
            <p:cNvGrpSpPr/>
            <p:nvPr/>
          </p:nvGrpSpPr>
          <p:grpSpPr>
            <a:xfrm>
              <a:off x="2488731" y="688335"/>
              <a:ext cx="9044261" cy="2390476"/>
              <a:chOff x="-5230573" y="2458349"/>
              <a:chExt cx="9044261" cy="2390476"/>
            </a:xfrm>
          </p:grpSpPr>
          <p:grpSp>
            <p:nvGrpSpPr>
              <p:cNvPr id="37" name="Group 36">
                <a:extLst>
                  <a:ext uri="{FF2B5EF4-FFF2-40B4-BE49-F238E27FC236}">
                    <a16:creationId xmlns:a16="http://schemas.microsoft.com/office/drawing/2014/main" id="{8A672D12-A783-19B6-140D-C01D7B8DD48C}"/>
                  </a:ext>
                </a:extLst>
              </p:cNvPr>
              <p:cNvGrpSpPr/>
              <p:nvPr/>
            </p:nvGrpSpPr>
            <p:grpSpPr>
              <a:xfrm>
                <a:off x="-5230573" y="2458349"/>
                <a:ext cx="9044261" cy="2390476"/>
                <a:chOff x="-1657452" y="-47625"/>
                <a:chExt cx="2409439" cy="636836"/>
              </a:xfrm>
            </p:grpSpPr>
            <p:sp>
              <p:nvSpPr>
                <p:cNvPr id="39" name="Freeform 37">
                  <a:extLst>
                    <a:ext uri="{FF2B5EF4-FFF2-40B4-BE49-F238E27FC236}">
                      <a16:creationId xmlns:a16="http://schemas.microsoft.com/office/drawing/2014/main" id="{FD737254-A146-A3E0-EE6A-A74A65EFCE07}"/>
                    </a:ext>
                  </a:extLst>
                </p:cNvPr>
                <p:cNvSpPr/>
                <p:nvPr/>
              </p:nvSpPr>
              <p:spPr>
                <a:xfrm>
                  <a:off x="-1657452" y="70971"/>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a:lstStyle/>
                <a:p>
                  <a:endParaRPr lang="ar-SA" dirty="0"/>
                </a:p>
              </p:txBody>
            </p:sp>
            <p:sp>
              <p:nvSpPr>
                <p:cNvPr id="40" name="TextBox 38">
                  <a:extLst>
                    <a:ext uri="{FF2B5EF4-FFF2-40B4-BE49-F238E27FC236}">
                      <a16:creationId xmlns:a16="http://schemas.microsoft.com/office/drawing/2014/main" id="{9F0DCDA9-531C-E778-094A-8D6E9CBAC75B}"/>
                    </a:ext>
                  </a:extLst>
                </p:cNvPr>
                <p:cNvSpPr txBox="1"/>
                <p:nvPr/>
              </p:nvSpPr>
              <p:spPr>
                <a:xfrm>
                  <a:off x="0" y="-47625"/>
                  <a:ext cx="751987" cy="565865"/>
                </a:xfrm>
                <a:prstGeom prst="rect">
                  <a:avLst/>
                </a:prstGeom>
              </p:spPr>
              <p:txBody>
                <a:bodyPr lIns="47625" tIns="47625" rIns="47625" bIns="47625" rtlCol="0" anchor="ctr"/>
                <a:lstStyle/>
                <a:p>
                  <a:pPr algn="ctr">
                    <a:lnSpc>
                      <a:spcPts val="2493"/>
                    </a:lnSpc>
                  </a:pPr>
                  <a:endParaRPr/>
                </a:p>
              </p:txBody>
            </p:sp>
          </p:grpSp>
          <p:sp>
            <p:nvSpPr>
              <p:cNvPr id="38" name="Freeform 39">
                <a:extLst>
                  <a:ext uri="{FF2B5EF4-FFF2-40B4-BE49-F238E27FC236}">
                    <a16:creationId xmlns:a16="http://schemas.microsoft.com/office/drawing/2014/main" id="{8F8524CD-DD72-A50A-8A2D-476DCE0DCC53}"/>
                  </a:ext>
                </a:extLst>
              </p:cNvPr>
              <p:cNvSpPr/>
              <p:nvPr/>
            </p:nvSpPr>
            <p:spPr>
              <a:xfrm>
                <a:off x="-3110805" y="267033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grpSp>
        <p:sp>
          <p:nvSpPr>
            <p:cNvPr id="42" name="TextBox 41">
              <a:extLst>
                <a:ext uri="{FF2B5EF4-FFF2-40B4-BE49-F238E27FC236}">
                  <a16:creationId xmlns:a16="http://schemas.microsoft.com/office/drawing/2014/main" id="{CAE5030E-93A3-CA37-9166-0EE3F824C0DF}"/>
                </a:ext>
              </a:extLst>
            </p:cNvPr>
            <p:cNvSpPr txBox="1"/>
            <p:nvPr/>
          </p:nvSpPr>
          <p:spPr>
            <a:xfrm>
              <a:off x="2638029" y="1329815"/>
              <a:ext cx="2822718" cy="141166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79646">
                      <a:lumMod val="75000"/>
                    </a:srgbClr>
                  </a:solidFill>
                  <a:effectLst/>
                  <a:uLnTx/>
                  <a:uFillTx/>
                </a:rPr>
                <a:t>To foster a competitive and engaging learning environment.</a:t>
              </a:r>
            </a:p>
          </p:txBody>
        </p:sp>
      </p:grpSp>
      <p:grpSp>
        <p:nvGrpSpPr>
          <p:cNvPr id="57" name="Group 56">
            <a:extLst>
              <a:ext uri="{FF2B5EF4-FFF2-40B4-BE49-F238E27FC236}">
                <a16:creationId xmlns:a16="http://schemas.microsoft.com/office/drawing/2014/main" id="{51A18B28-542F-73C3-A3AE-A09A234C02C2}"/>
              </a:ext>
            </a:extLst>
          </p:cNvPr>
          <p:cNvGrpSpPr/>
          <p:nvPr/>
        </p:nvGrpSpPr>
        <p:grpSpPr>
          <a:xfrm>
            <a:off x="1610088" y="234669"/>
            <a:ext cx="7733665" cy="1112970"/>
            <a:chOff x="2180712" y="578387"/>
            <a:chExt cx="8249243" cy="1325142"/>
          </a:xfrm>
        </p:grpSpPr>
        <p:sp>
          <p:nvSpPr>
            <p:cNvPr id="58" name="Freeform 3">
              <a:extLst>
                <a:ext uri="{FF2B5EF4-FFF2-40B4-BE49-F238E27FC236}">
                  <a16:creationId xmlns:a16="http://schemas.microsoft.com/office/drawing/2014/main" id="{E3A80E62-DC5A-163E-29FA-8B4974073964}"/>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dirty="0"/>
            </a:p>
          </p:txBody>
        </p:sp>
        <p:pic>
          <p:nvPicPr>
            <p:cNvPr id="59" name="Google Shape;3479;p71">
              <a:extLst>
                <a:ext uri="{FF2B5EF4-FFF2-40B4-BE49-F238E27FC236}">
                  <a16:creationId xmlns:a16="http://schemas.microsoft.com/office/drawing/2014/main" id="{0EF24B8D-F698-B7C9-577F-35E22597DD27}"/>
                </a:ext>
              </a:extLst>
            </p:cNvPr>
            <p:cNvPicPr preferRelativeResize="0"/>
            <p:nvPr/>
          </p:nvPicPr>
          <p:blipFill>
            <a:blip r:embed="rId8">
              <a:alphaModFix/>
            </a:blip>
            <a:stretch>
              <a:fillRect/>
            </a:stretch>
          </p:blipFill>
          <p:spPr>
            <a:xfrm rot="5400000">
              <a:off x="3038625" y="-157840"/>
              <a:ext cx="519677" cy="1992131"/>
            </a:xfrm>
            <a:prstGeom prst="rect">
              <a:avLst/>
            </a:prstGeom>
            <a:noFill/>
            <a:ln>
              <a:noFill/>
            </a:ln>
          </p:spPr>
        </p:pic>
        <p:pic>
          <p:nvPicPr>
            <p:cNvPr id="60" name="Google Shape;3479;p71">
              <a:extLst>
                <a:ext uri="{FF2B5EF4-FFF2-40B4-BE49-F238E27FC236}">
                  <a16:creationId xmlns:a16="http://schemas.microsoft.com/office/drawing/2014/main" id="{6F8FB948-ED78-C6B0-48FA-DB3CDDA21F1A}"/>
                </a:ext>
              </a:extLst>
            </p:cNvPr>
            <p:cNvPicPr preferRelativeResize="0"/>
            <p:nvPr/>
          </p:nvPicPr>
          <p:blipFill>
            <a:blip r:embed="rId8">
              <a:alphaModFix/>
            </a:blip>
            <a:stretch>
              <a:fillRect/>
            </a:stretch>
          </p:blipFill>
          <p:spPr>
            <a:xfrm rot="5400000">
              <a:off x="9174051" y="647625"/>
              <a:ext cx="519677" cy="1992131"/>
            </a:xfrm>
            <a:prstGeom prst="rect">
              <a:avLst/>
            </a:prstGeom>
            <a:noFill/>
            <a:ln>
              <a:noFill/>
            </a:ln>
          </p:spPr>
        </p:pic>
      </p:grpSp>
      <p:sp>
        <p:nvSpPr>
          <p:cNvPr id="2" name="Title 1">
            <a:extLst>
              <a:ext uri="{FF2B5EF4-FFF2-40B4-BE49-F238E27FC236}">
                <a16:creationId xmlns:a16="http://schemas.microsoft.com/office/drawing/2014/main" id="{A0117079-9B2A-2665-AE09-F52F4FA3DF90}"/>
              </a:ext>
            </a:extLst>
          </p:cNvPr>
          <p:cNvSpPr>
            <a:spLocks noGrp="1"/>
          </p:cNvSpPr>
          <p:nvPr>
            <p:ph type="title"/>
          </p:nvPr>
        </p:nvSpPr>
        <p:spPr>
          <a:xfrm>
            <a:off x="2282491" y="519080"/>
            <a:ext cx="5862146" cy="515526"/>
          </a:xfrm>
        </p:spPr>
        <p:txBody>
          <a:bodyPr/>
          <a:lstStyle/>
          <a:p>
            <a:pPr algn="ctr"/>
            <a:r>
              <a:rPr lang="en-US" b="1" dirty="0">
                <a:solidFill>
                  <a:schemeClr val="accent2"/>
                </a:solidFill>
              </a:rPr>
              <a:t>Top Students Page</a:t>
            </a:r>
            <a:endParaRPr lang="ar-SA" b="1" dirty="0">
              <a:solidFill>
                <a:schemeClr val="accent2"/>
              </a:solidFill>
            </a:endParaRPr>
          </a:p>
        </p:txBody>
      </p:sp>
      <p:sp>
        <p:nvSpPr>
          <p:cNvPr id="98" name="TextBox 97">
            <a:extLst>
              <a:ext uri="{FF2B5EF4-FFF2-40B4-BE49-F238E27FC236}">
                <a16:creationId xmlns:a16="http://schemas.microsoft.com/office/drawing/2014/main" id="{EB1E2D54-A104-FF7D-B6D0-D88166223A21}"/>
              </a:ext>
            </a:extLst>
          </p:cNvPr>
          <p:cNvSpPr txBox="1"/>
          <p:nvPr/>
        </p:nvSpPr>
        <p:spPr>
          <a:xfrm>
            <a:off x="8051329" y="3107739"/>
            <a:ext cx="2441740" cy="10156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6">
                    <a:lumMod val="75000"/>
                  </a:schemeClr>
                </a:solidFill>
                <a:effectLst/>
                <a:uLnTx/>
                <a:uFillTx/>
              </a:rPr>
              <a:t>To showcase success stories and drive traffic.</a:t>
            </a:r>
          </a:p>
        </p:txBody>
      </p:sp>
    </p:spTree>
    <p:custDataLst>
      <p:tags r:id="rId1"/>
    </p:custDataLst>
    <p:extLst>
      <p:ext uri="{BB962C8B-B14F-4D97-AF65-F5344CB8AC3E}">
        <p14:creationId xmlns:p14="http://schemas.microsoft.com/office/powerpoint/2010/main" val="412281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wipe(down)">
                                      <p:cBhvr>
                                        <p:cTn id="17" dur="500"/>
                                        <p:tgtEl>
                                          <p:spTgt spid="98"/>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90DE-5EAD-3A60-6A36-DA578E90832A}"/>
              </a:ext>
            </a:extLst>
          </p:cNvPr>
          <p:cNvSpPr>
            <a:spLocks noGrp="1"/>
          </p:cNvSpPr>
          <p:nvPr>
            <p:ph type="title"/>
          </p:nvPr>
        </p:nvSpPr>
        <p:spPr/>
        <p:txBody>
          <a:bodyPr/>
          <a:lstStyle/>
          <a:p>
            <a:endParaRPr lang="en-US"/>
          </a:p>
        </p:txBody>
      </p:sp>
      <p:pic>
        <p:nvPicPr>
          <p:cNvPr id="4" name="Picture 3" descr="A group of boys jumping in the air&#10;&#10;AI-generated content may be incorrect.">
            <a:extLst>
              <a:ext uri="{FF2B5EF4-FFF2-40B4-BE49-F238E27FC236}">
                <a16:creationId xmlns:a16="http://schemas.microsoft.com/office/drawing/2014/main" id="{A9C00330-864B-3462-5005-E5D8F9864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25"/>
            <a:ext cx="11430000" cy="5448497"/>
          </a:xfrm>
          <a:prstGeom prst="rect">
            <a:avLst/>
          </a:prstGeom>
        </p:spPr>
      </p:pic>
    </p:spTree>
    <p:extLst>
      <p:ext uri="{BB962C8B-B14F-4D97-AF65-F5344CB8AC3E}">
        <p14:creationId xmlns:p14="http://schemas.microsoft.com/office/powerpoint/2010/main" val="242602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617FC8-54CB-4AD4-64F2-18867F0C6ADD}"/>
              </a:ext>
            </a:extLst>
          </p:cNvPr>
          <p:cNvPicPr>
            <a:picLocks noChangeAspect="1"/>
          </p:cNvPicPr>
          <p:nvPr/>
        </p:nvPicPr>
        <p:blipFill>
          <a:blip r:embed="rId2">
            <a:extLst>
              <a:ext uri="{28A0092B-C50C-407E-A947-70E740481C1C}">
                <a14:useLocalDpi xmlns:a14="http://schemas.microsoft.com/office/drawing/2010/main" val="0"/>
              </a:ext>
            </a:extLst>
          </a:blip>
          <a:srcRect t="1388"/>
          <a:stretch/>
        </p:blipFill>
        <p:spPr>
          <a:xfrm>
            <a:off x="0" y="555625"/>
            <a:ext cx="11430000" cy="5410199"/>
          </a:xfrm>
          <a:prstGeom prst="rect">
            <a:avLst/>
          </a:prstGeom>
        </p:spPr>
      </p:pic>
    </p:spTree>
    <p:extLst>
      <p:ext uri="{BB962C8B-B14F-4D97-AF65-F5344CB8AC3E}">
        <p14:creationId xmlns:p14="http://schemas.microsoft.com/office/powerpoint/2010/main" val="345550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F36E-2031-FE6A-158F-58FDD02C286E}"/>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744E3741-854D-BFE6-1C1E-73E8CE5BA944}"/>
              </a:ext>
            </a:extLst>
          </p:cNvPr>
          <p:cNvPicPr>
            <a:picLocks noChangeAspect="1"/>
          </p:cNvPicPr>
          <p:nvPr/>
        </p:nvPicPr>
        <p:blipFill>
          <a:blip r:embed="rId2">
            <a:extLst>
              <a:ext uri="{28A0092B-C50C-407E-A947-70E740481C1C}">
                <a14:useLocalDpi xmlns:a14="http://schemas.microsoft.com/office/drawing/2010/main" val="0"/>
              </a:ext>
            </a:extLst>
          </a:blip>
          <a:srcRect t="1090"/>
          <a:stretch/>
        </p:blipFill>
        <p:spPr>
          <a:xfrm>
            <a:off x="0" y="555625"/>
            <a:ext cx="11430000" cy="5393460"/>
          </a:xfrm>
          <a:prstGeom prst="rect">
            <a:avLst/>
          </a:prstGeom>
        </p:spPr>
      </p:pic>
    </p:spTree>
    <p:extLst>
      <p:ext uri="{BB962C8B-B14F-4D97-AF65-F5344CB8AC3E}">
        <p14:creationId xmlns:p14="http://schemas.microsoft.com/office/powerpoint/2010/main" val="2278535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47B2-3E3D-E3C1-0D43-8B7A2B020DD6}"/>
              </a:ext>
            </a:extLst>
          </p:cNvPr>
          <p:cNvSpPr>
            <a:spLocks noGrp="1"/>
          </p:cNvSpPr>
          <p:nvPr>
            <p:ph type="title"/>
          </p:nvPr>
        </p:nvSpPr>
        <p:spPr/>
        <p:txBody>
          <a:bodyPr/>
          <a:lstStyle/>
          <a:p>
            <a:endParaRPr lang="en-US" dirty="0"/>
          </a:p>
        </p:txBody>
      </p:sp>
      <p:pic>
        <p:nvPicPr>
          <p:cNvPr id="12" name="Picture 11">
            <a:extLst>
              <a:ext uri="{FF2B5EF4-FFF2-40B4-BE49-F238E27FC236}">
                <a16:creationId xmlns:a16="http://schemas.microsoft.com/office/drawing/2014/main" id="{F1B9AF3F-056F-53AF-8FB7-BE357680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050"/>
            <a:ext cx="11449050" cy="5391150"/>
          </a:xfrm>
          <a:prstGeom prst="rect">
            <a:avLst/>
          </a:prstGeom>
        </p:spPr>
      </p:pic>
    </p:spTree>
    <p:extLst>
      <p:ext uri="{BB962C8B-B14F-4D97-AF65-F5344CB8AC3E}">
        <p14:creationId xmlns:p14="http://schemas.microsoft.com/office/powerpoint/2010/main" val="744291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E9AD95-FA28-7550-C75A-45F8C7B7C5BA}"/>
              </a:ext>
            </a:extLst>
          </p:cNvPr>
          <p:cNvGrpSpPr/>
          <p:nvPr/>
        </p:nvGrpSpPr>
        <p:grpSpPr>
          <a:xfrm>
            <a:off x="1610088" y="234669"/>
            <a:ext cx="7733665" cy="1112970"/>
            <a:chOff x="2180712" y="578387"/>
            <a:chExt cx="8249243" cy="1325142"/>
          </a:xfrm>
        </p:grpSpPr>
        <p:sp>
          <p:nvSpPr>
            <p:cNvPr id="4" name="Freeform 3">
              <a:extLst>
                <a:ext uri="{FF2B5EF4-FFF2-40B4-BE49-F238E27FC236}">
                  <a16:creationId xmlns:a16="http://schemas.microsoft.com/office/drawing/2014/main" id="{870185B2-25F3-BAA0-F14C-87952DE3D501}"/>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5" name="Google Shape;3479;p71">
              <a:extLst>
                <a:ext uri="{FF2B5EF4-FFF2-40B4-BE49-F238E27FC236}">
                  <a16:creationId xmlns:a16="http://schemas.microsoft.com/office/drawing/2014/main" id="{23A34104-4760-65F9-71C9-34B37524986A}"/>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6" name="Google Shape;3479;p71">
              <a:extLst>
                <a:ext uri="{FF2B5EF4-FFF2-40B4-BE49-F238E27FC236}">
                  <a16:creationId xmlns:a16="http://schemas.microsoft.com/office/drawing/2014/main" id="{0657AB8E-D66B-6021-560B-3C6CD5458095}"/>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7" name="Title 1">
            <a:extLst>
              <a:ext uri="{FF2B5EF4-FFF2-40B4-BE49-F238E27FC236}">
                <a16:creationId xmlns:a16="http://schemas.microsoft.com/office/drawing/2014/main" id="{3E087520-E0CC-32C5-4CC5-4D2811E126E7}"/>
              </a:ext>
            </a:extLst>
          </p:cNvPr>
          <p:cNvSpPr txBox="1">
            <a:spLocks/>
          </p:cNvSpPr>
          <p:nvPr/>
        </p:nvSpPr>
        <p:spPr>
          <a:xfrm>
            <a:off x="2282491" y="519080"/>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Contact Page</a:t>
            </a:r>
            <a:endParaRPr lang="ar-SA" b="1" dirty="0">
              <a:solidFill>
                <a:schemeClr val="accent2"/>
              </a:solidFill>
            </a:endParaRPr>
          </a:p>
        </p:txBody>
      </p:sp>
      <p:sp>
        <p:nvSpPr>
          <p:cNvPr id="8" name="Text 0"/>
          <p:cNvSpPr/>
          <p:nvPr/>
        </p:nvSpPr>
        <p:spPr>
          <a:xfrm>
            <a:off x="1143000" y="1998067"/>
            <a:ext cx="2244685" cy="280511"/>
          </a:xfrm>
          <a:prstGeom prst="rect">
            <a:avLst/>
          </a:prstGeom>
          <a:noFill/>
          <a:ln/>
        </p:spPr>
        <p:txBody>
          <a:bodyPr wrap="none" lIns="0" tIns="0" rIns="0" bIns="0" rtlCol="0" anchor="t"/>
          <a:lstStyle/>
          <a:p>
            <a:pPr marL="0" indent="0" algn="l">
              <a:lnSpc>
                <a:spcPts val="2200"/>
              </a:lnSpc>
              <a:buNone/>
            </a:pPr>
            <a:r>
              <a:rPr lang="en-US" sz="2400" b="1" dirty="0">
                <a:solidFill>
                  <a:srgbClr val="F2F0F4"/>
                </a:solidFill>
                <a:latin typeface="Montserrat" pitchFamily="34" charset="0"/>
                <a:ea typeface="Montserrat" pitchFamily="34" charset="-122"/>
                <a:cs typeface="Montserrat" pitchFamily="34" charset="-120"/>
              </a:rPr>
              <a:t>Contact Page: </a:t>
            </a:r>
            <a:endParaRPr lang="en-US" sz="2400" dirty="0"/>
          </a:p>
        </p:txBody>
      </p:sp>
      <p:sp>
        <p:nvSpPr>
          <p:cNvPr id="9" name="Text 1"/>
          <p:cNvSpPr/>
          <p:nvPr/>
        </p:nvSpPr>
        <p:spPr>
          <a:xfrm>
            <a:off x="1143000" y="2466259"/>
            <a:ext cx="6608921" cy="1069320"/>
          </a:xfrm>
          <a:prstGeom prst="rect">
            <a:avLst/>
          </a:prstGeom>
          <a:noFill/>
          <a:ln/>
        </p:spPr>
        <p:txBody>
          <a:bodyPr wrap="square" lIns="0" tIns="0" rIns="0" bIns="0" rtlCol="0" anchor="t"/>
          <a:lstStyle/>
          <a:p>
            <a:pPr marL="0" indent="0" algn="l">
              <a:lnSpc>
                <a:spcPts val="1850"/>
              </a:lnSpc>
              <a:buNone/>
            </a:pPr>
            <a:r>
              <a:rPr lang="en-US" sz="1600" dirty="0">
                <a:solidFill>
                  <a:srgbClr val="DCD7E5"/>
                </a:solidFill>
                <a:latin typeface="Heebo Light" pitchFamily="34" charset="0"/>
                <a:ea typeface="Heebo Light" pitchFamily="34" charset="-122"/>
                <a:cs typeface="Heebo Light" pitchFamily="34" charset="-120"/>
              </a:rPr>
              <a:t>This section provides students and parents with clear and direct ways to contact the platform, join community groups, and stay updated through social media. It helps build strong communication and support between the platform and its users.</a:t>
            </a:r>
            <a:endParaRPr lang="en-US" sz="1600" dirty="0"/>
          </a:p>
        </p:txBody>
      </p:sp>
      <p:sp>
        <p:nvSpPr>
          <p:cNvPr id="10" name="Text 2"/>
          <p:cNvSpPr/>
          <p:nvPr/>
        </p:nvSpPr>
        <p:spPr>
          <a:xfrm>
            <a:off x="1143000" y="3618471"/>
            <a:ext cx="6608921" cy="239435"/>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DCD7E5"/>
                </a:solidFill>
                <a:latin typeface="Heebo Light" pitchFamily="34" charset="0"/>
                <a:ea typeface="Heebo Light" pitchFamily="34" charset="-122"/>
                <a:cs typeface="Heebo Light" pitchFamily="34" charset="-120"/>
              </a:rPr>
              <a:t>Address</a:t>
            </a:r>
            <a:endParaRPr lang="en-US" sz="1600" dirty="0"/>
          </a:p>
        </p:txBody>
      </p:sp>
      <p:sp>
        <p:nvSpPr>
          <p:cNvPr id="11" name="Text 3"/>
          <p:cNvSpPr/>
          <p:nvPr/>
        </p:nvSpPr>
        <p:spPr>
          <a:xfrm>
            <a:off x="1143000" y="3989566"/>
            <a:ext cx="6608921" cy="239435"/>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DCD7E5"/>
                </a:solidFill>
                <a:latin typeface="Heebo Light" pitchFamily="34" charset="0"/>
                <a:ea typeface="Heebo Light" pitchFamily="34" charset="-122"/>
                <a:cs typeface="Heebo Light" pitchFamily="34" charset="-120"/>
              </a:rPr>
              <a:t>Email</a:t>
            </a:r>
            <a:endParaRPr lang="en-US" sz="1600" dirty="0"/>
          </a:p>
        </p:txBody>
      </p:sp>
      <p:sp>
        <p:nvSpPr>
          <p:cNvPr id="12" name="Text 4"/>
          <p:cNvSpPr/>
          <p:nvPr/>
        </p:nvSpPr>
        <p:spPr>
          <a:xfrm>
            <a:off x="1143000" y="4313493"/>
            <a:ext cx="6608921" cy="239435"/>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DCD7E5"/>
                </a:solidFill>
                <a:latin typeface="Heebo Light" pitchFamily="34" charset="0"/>
                <a:ea typeface="Heebo Light" pitchFamily="34" charset="-122"/>
                <a:cs typeface="Heebo Light" pitchFamily="34" charset="-120"/>
              </a:rPr>
              <a:t>Website</a:t>
            </a:r>
            <a:endParaRPr lang="en-US" sz="1600" dirty="0"/>
          </a:p>
        </p:txBody>
      </p:sp>
      <p:sp>
        <p:nvSpPr>
          <p:cNvPr id="13" name="Text 5"/>
          <p:cNvSpPr/>
          <p:nvPr/>
        </p:nvSpPr>
        <p:spPr>
          <a:xfrm>
            <a:off x="1143000" y="4756235"/>
            <a:ext cx="2244685" cy="280511"/>
          </a:xfrm>
          <a:prstGeom prst="rect">
            <a:avLst/>
          </a:prstGeom>
          <a:noFill/>
          <a:ln/>
        </p:spPr>
        <p:txBody>
          <a:bodyPr wrap="none" lIns="0" tIns="0" rIns="0" bIns="0" rtlCol="0" anchor="t"/>
          <a:lstStyle/>
          <a:p>
            <a:pPr marL="0" indent="0" algn="l">
              <a:lnSpc>
                <a:spcPts val="2200"/>
              </a:lnSpc>
              <a:buNone/>
            </a:pPr>
            <a:r>
              <a:rPr lang="en-US" sz="2400" b="1" dirty="0">
                <a:solidFill>
                  <a:srgbClr val="F2F0F4"/>
                </a:solidFill>
                <a:latin typeface="Montserrat" pitchFamily="34" charset="0"/>
                <a:ea typeface="Montserrat" pitchFamily="34" charset="-122"/>
                <a:cs typeface="Montserrat" pitchFamily="34" charset="-120"/>
              </a:rPr>
              <a:t>Social Media</a:t>
            </a:r>
            <a:endParaRPr lang="en-US" sz="2400" dirty="0"/>
          </a:p>
        </p:txBody>
      </p:sp>
      <p:sp>
        <p:nvSpPr>
          <p:cNvPr id="14" name="Text 6"/>
          <p:cNvSpPr/>
          <p:nvPr/>
        </p:nvSpPr>
        <p:spPr>
          <a:xfrm>
            <a:off x="1143000" y="5130330"/>
            <a:ext cx="6608921" cy="239435"/>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DCD7E5"/>
                </a:solidFill>
                <a:latin typeface="Heebo Light" pitchFamily="34" charset="0"/>
                <a:ea typeface="Heebo Light" pitchFamily="34" charset="-122"/>
                <a:cs typeface="Heebo Light" pitchFamily="34" charset="-120"/>
              </a:rPr>
              <a:t>Facebook Groups</a:t>
            </a:r>
            <a:endParaRPr lang="en-US" sz="1600" dirty="0"/>
          </a:p>
        </p:txBody>
      </p:sp>
      <p:sp>
        <p:nvSpPr>
          <p:cNvPr id="15" name="Text 7"/>
          <p:cNvSpPr/>
          <p:nvPr/>
        </p:nvSpPr>
        <p:spPr>
          <a:xfrm>
            <a:off x="1143000" y="5414363"/>
            <a:ext cx="6608921" cy="239435"/>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DCD7E5"/>
                </a:solidFill>
                <a:latin typeface="Heebo Light" pitchFamily="34" charset="0"/>
                <a:ea typeface="Heebo Light" pitchFamily="34" charset="-122"/>
                <a:cs typeface="Heebo Light" pitchFamily="34" charset="-120"/>
              </a:rPr>
              <a:t>WhatsApp Numbers</a:t>
            </a:r>
            <a:endParaRPr lang="en-US" sz="1600" dirty="0"/>
          </a:p>
        </p:txBody>
      </p:sp>
      <p:grpSp>
        <p:nvGrpSpPr>
          <p:cNvPr id="19" name="Group 15">
            <a:extLst>
              <a:ext uri="{FF2B5EF4-FFF2-40B4-BE49-F238E27FC236}">
                <a16:creationId xmlns:a16="http://schemas.microsoft.com/office/drawing/2014/main" id="{0B89D703-2122-DA13-1A74-196B0C25BCD3}"/>
              </a:ext>
            </a:extLst>
          </p:cNvPr>
          <p:cNvGrpSpPr/>
          <p:nvPr/>
        </p:nvGrpSpPr>
        <p:grpSpPr>
          <a:xfrm>
            <a:off x="6980478" y="3420327"/>
            <a:ext cx="3004720" cy="3004720"/>
            <a:chOff x="0" y="0"/>
            <a:chExt cx="812800" cy="812800"/>
          </a:xfrm>
        </p:grpSpPr>
        <p:sp>
          <p:nvSpPr>
            <p:cNvPr id="20" name="Freeform 16">
              <a:extLst>
                <a:ext uri="{FF2B5EF4-FFF2-40B4-BE49-F238E27FC236}">
                  <a16:creationId xmlns:a16="http://schemas.microsoft.com/office/drawing/2014/main" id="{A3641A61-D59F-DA6F-1414-8BCBB515A9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txBody>
            <a:bodyPr/>
            <a:lstStyle/>
            <a:p>
              <a:endParaRPr lang="ar-SA"/>
            </a:p>
          </p:txBody>
        </p:sp>
        <p:sp>
          <p:nvSpPr>
            <p:cNvPr id="21" name="TextBox 17">
              <a:extLst>
                <a:ext uri="{FF2B5EF4-FFF2-40B4-BE49-F238E27FC236}">
                  <a16:creationId xmlns:a16="http://schemas.microsoft.com/office/drawing/2014/main" id="{88BCFD23-7376-960B-8555-D1EA3DAE972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Freeform 61">
            <a:extLst>
              <a:ext uri="{FF2B5EF4-FFF2-40B4-BE49-F238E27FC236}">
                <a16:creationId xmlns:a16="http://schemas.microsoft.com/office/drawing/2014/main" id="{0113BCF5-5668-4742-7D2A-B2A691560CBB}"/>
              </a:ext>
            </a:extLst>
          </p:cNvPr>
          <p:cNvSpPr/>
          <p:nvPr/>
        </p:nvSpPr>
        <p:spPr>
          <a:xfrm rot="14901708">
            <a:off x="6290108" y="5094453"/>
            <a:ext cx="1380740" cy="594973"/>
          </a:xfrm>
          <a:custGeom>
            <a:avLst/>
            <a:gdLst/>
            <a:ahLst/>
            <a:cxnLst/>
            <a:rect l="l" t="t" r="r" b="b"/>
            <a:pathLst>
              <a:path w="1380740" h="594973">
                <a:moveTo>
                  <a:pt x="0" y="0"/>
                </a:moveTo>
                <a:lnTo>
                  <a:pt x="1380740" y="0"/>
                </a:lnTo>
                <a:lnTo>
                  <a:pt x="1380740" y="594973"/>
                </a:lnTo>
                <a:lnTo>
                  <a:pt x="0" y="5949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23" name="Freeform 18">
            <a:extLst>
              <a:ext uri="{FF2B5EF4-FFF2-40B4-BE49-F238E27FC236}">
                <a16:creationId xmlns:a16="http://schemas.microsoft.com/office/drawing/2014/main" id="{30489CFC-31C8-6DAD-5DEC-6DCD6143A827}"/>
              </a:ext>
            </a:extLst>
          </p:cNvPr>
          <p:cNvSpPr/>
          <p:nvPr/>
        </p:nvSpPr>
        <p:spPr>
          <a:xfrm>
            <a:off x="7378372" y="3251344"/>
            <a:ext cx="3013247" cy="3125963"/>
          </a:xfrm>
          <a:custGeom>
            <a:avLst/>
            <a:gdLst/>
            <a:ahLst/>
            <a:cxnLst/>
            <a:rect l="l" t="t" r="r" b="b"/>
            <a:pathLst>
              <a:path w="5581065" h="4586620">
                <a:moveTo>
                  <a:pt x="0" y="0"/>
                </a:moveTo>
                <a:lnTo>
                  <a:pt x="5581065" y="0"/>
                </a:lnTo>
                <a:lnTo>
                  <a:pt x="5581065" y="4586621"/>
                </a:lnTo>
                <a:lnTo>
                  <a:pt x="0" y="4586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p>
        </p:txBody>
      </p:sp>
      <p:sp>
        <p:nvSpPr>
          <p:cNvPr id="24" name="Freeform 61">
            <a:extLst>
              <a:ext uri="{FF2B5EF4-FFF2-40B4-BE49-F238E27FC236}">
                <a16:creationId xmlns:a16="http://schemas.microsoft.com/office/drawing/2014/main" id="{96F94393-8BF5-EAA6-C122-72B46EFB421D}"/>
              </a:ext>
            </a:extLst>
          </p:cNvPr>
          <p:cNvSpPr/>
          <p:nvPr/>
        </p:nvSpPr>
        <p:spPr>
          <a:xfrm rot="365012">
            <a:off x="8521938" y="3038349"/>
            <a:ext cx="1380740" cy="594973"/>
          </a:xfrm>
          <a:custGeom>
            <a:avLst/>
            <a:gdLst/>
            <a:ahLst/>
            <a:cxnLst/>
            <a:rect l="l" t="t" r="r" b="b"/>
            <a:pathLst>
              <a:path w="1380740" h="594973">
                <a:moveTo>
                  <a:pt x="0" y="0"/>
                </a:moveTo>
                <a:lnTo>
                  <a:pt x="1380740" y="0"/>
                </a:lnTo>
                <a:lnTo>
                  <a:pt x="1380740" y="594973"/>
                </a:lnTo>
                <a:lnTo>
                  <a:pt x="0" y="5949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33" name="TextBox 32">
            <a:extLst>
              <a:ext uri="{FF2B5EF4-FFF2-40B4-BE49-F238E27FC236}">
                <a16:creationId xmlns:a16="http://schemas.microsoft.com/office/drawing/2014/main" id="{D1CCB80D-2425-B55E-4CAE-0276ABD63F85}"/>
              </a:ext>
            </a:extLst>
          </p:cNvPr>
          <p:cNvSpPr txBox="1"/>
          <p:nvPr/>
        </p:nvSpPr>
        <p:spPr>
          <a:xfrm>
            <a:off x="1038381" y="5850482"/>
            <a:ext cx="5715000" cy="374461"/>
          </a:xfrm>
          <a:prstGeom prst="rect">
            <a:avLst/>
          </a:prstGeom>
          <a:noFill/>
        </p:spPr>
        <p:txBody>
          <a:bodyPr wrap="square">
            <a:spAutoFit/>
          </a:bodyPr>
          <a:lstStyle/>
          <a:p>
            <a:pPr marL="0" indent="0" algn="l">
              <a:lnSpc>
                <a:spcPts val="2200"/>
              </a:lnSpc>
              <a:buNone/>
            </a:pPr>
            <a:r>
              <a:rPr lang="en-US" sz="2000" b="1" dirty="0">
                <a:solidFill>
                  <a:srgbClr val="F2F0F4"/>
                </a:solidFill>
                <a:latin typeface="Montserrat" pitchFamily="34" charset="0"/>
              </a:rPr>
              <a:t>Contact Form</a:t>
            </a:r>
            <a:endParaRPr lang="en-US" sz="2000" dirty="0"/>
          </a:p>
        </p:txBody>
      </p:sp>
    </p:spTree>
    <p:extLst>
      <p:ext uri="{BB962C8B-B14F-4D97-AF65-F5344CB8AC3E}">
        <p14:creationId xmlns:p14="http://schemas.microsoft.com/office/powerpoint/2010/main" val="395145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3955-A23B-8F90-D888-C6EEC8A8F493}"/>
              </a:ext>
            </a:extLst>
          </p:cNvPr>
          <p:cNvSpPr>
            <a:spLocks noGrp="1"/>
          </p:cNvSpPr>
          <p:nvPr>
            <p:ph type="title"/>
          </p:nvPr>
        </p:nvSpPr>
        <p:spPr/>
        <p:txBody>
          <a:bodyPr/>
          <a:lstStyle/>
          <a:p>
            <a:endParaRPr lang="en-US"/>
          </a:p>
        </p:txBody>
      </p:sp>
      <p:pic>
        <p:nvPicPr>
          <p:cNvPr id="8" name="Picture 7" descr="A screenshot of a computer screen&#10;&#10;AI-generated content may be incorrect.">
            <a:extLst>
              <a:ext uri="{FF2B5EF4-FFF2-40B4-BE49-F238E27FC236}">
                <a16:creationId xmlns:a16="http://schemas.microsoft.com/office/drawing/2014/main" id="{958EEA39-21D1-7561-F9A1-BC44D21E5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500"/>
            <a:ext cx="11430000" cy="5422250"/>
          </a:xfrm>
          <a:prstGeom prst="rect">
            <a:avLst/>
          </a:prstGeom>
        </p:spPr>
      </p:pic>
    </p:spTree>
    <p:extLst>
      <p:ext uri="{BB962C8B-B14F-4D97-AF65-F5344CB8AC3E}">
        <p14:creationId xmlns:p14="http://schemas.microsoft.com/office/powerpoint/2010/main" val="144572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7CC6-7D21-69F7-BD54-F0D9DC03F12E}"/>
              </a:ext>
            </a:extLst>
          </p:cNvPr>
          <p:cNvSpPr>
            <a:spLocks noGrp="1"/>
          </p:cNvSpPr>
          <p:nvPr>
            <p:ph type="title"/>
          </p:nvPr>
        </p:nvSpPr>
        <p:spPr/>
        <p:txBody>
          <a:bodyPr/>
          <a:lstStyle/>
          <a:p>
            <a:endParaRPr lang="en-US"/>
          </a:p>
        </p:txBody>
      </p:sp>
      <p:pic>
        <p:nvPicPr>
          <p:cNvPr id="6" name="Picture 5" descr="A screenshot of a social media login box&#10;&#10;AI-generated content may be incorrect.">
            <a:extLst>
              <a:ext uri="{FF2B5EF4-FFF2-40B4-BE49-F238E27FC236}">
                <a16:creationId xmlns:a16="http://schemas.microsoft.com/office/drawing/2014/main" id="{04B3856F-2F85-7F5F-D9D4-5DCF96FDB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0" y="963858"/>
            <a:ext cx="11430000" cy="4817533"/>
          </a:xfrm>
          <a:prstGeom prst="rect">
            <a:avLst/>
          </a:prstGeom>
        </p:spPr>
      </p:pic>
    </p:spTree>
    <p:extLst>
      <p:ext uri="{BB962C8B-B14F-4D97-AF65-F5344CB8AC3E}">
        <p14:creationId xmlns:p14="http://schemas.microsoft.com/office/powerpoint/2010/main" val="1709134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030D-43B9-3FEC-F312-1E8A01168FAC}"/>
              </a:ext>
            </a:extLst>
          </p:cNvPr>
          <p:cNvSpPr>
            <a:spLocks noGrp="1"/>
          </p:cNvSpPr>
          <p:nvPr>
            <p:ph type="title"/>
          </p:nvPr>
        </p:nvSpPr>
        <p:spPr/>
        <p:txBody>
          <a:bodyPr/>
          <a:lstStyle/>
          <a:p>
            <a:endParaRPr lang="en-US" dirty="0"/>
          </a:p>
        </p:txBody>
      </p:sp>
      <p:pic>
        <p:nvPicPr>
          <p:cNvPr id="4" name="Picture 3" descr="A screenshot of a contact page&#10;&#10;AI-generated content may be incorrect.">
            <a:extLst>
              <a:ext uri="{FF2B5EF4-FFF2-40B4-BE49-F238E27FC236}">
                <a16:creationId xmlns:a16="http://schemas.microsoft.com/office/drawing/2014/main" id="{3065ED32-C2EC-5592-8093-E96A2C709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286"/>
            <a:ext cx="11430000" cy="5464677"/>
          </a:xfrm>
          <a:prstGeom prst="rect">
            <a:avLst/>
          </a:prstGeom>
        </p:spPr>
      </p:pic>
    </p:spTree>
    <p:extLst>
      <p:ext uri="{BB962C8B-B14F-4D97-AF65-F5344CB8AC3E}">
        <p14:creationId xmlns:p14="http://schemas.microsoft.com/office/powerpoint/2010/main" val="181594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604836" y="1955365"/>
            <a:ext cx="5934075" cy="1666875"/>
            <a:chOff x="604837" y="2290762"/>
            <a:chExt cx="5934075" cy="1666875"/>
          </a:xfrm>
        </p:grpSpPr>
        <p:sp>
          <p:nvSpPr>
            <p:cNvPr id="7" name="object 7"/>
            <p:cNvSpPr/>
            <p:nvPr/>
          </p:nvSpPr>
          <p:spPr>
            <a:xfrm>
              <a:off x="604837" y="2290762"/>
              <a:ext cx="5934075" cy="1666875"/>
            </a:xfrm>
            <a:custGeom>
              <a:avLst/>
              <a:gdLst/>
              <a:ahLst/>
              <a:cxnLst/>
              <a:rect l="l" t="t" r="r" b="b"/>
              <a:pathLst>
                <a:path w="5934075" h="1666875">
                  <a:moveTo>
                    <a:pt x="5882462" y="0"/>
                  </a:moveTo>
                  <a:lnTo>
                    <a:pt x="51619" y="0"/>
                  </a:lnTo>
                  <a:lnTo>
                    <a:pt x="48026" y="355"/>
                  </a:lnTo>
                  <a:lnTo>
                    <a:pt x="13618" y="18745"/>
                  </a:lnTo>
                  <a:lnTo>
                    <a:pt x="0" y="51612"/>
                  </a:lnTo>
                  <a:lnTo>
                    <a:pt x="0" y="1611630"/>
                  </a:lnTo>
                  <a:lnTo>
                    <a:pt x="0" y="1615262"/>
                  </a:lnTo>
                  <a:lnTo>
                    <a:pt x="18747" y="1653260"/>
                  </a:lnTo>
                  <a:lnTo>
                    <a:pt x="51619" y="1666875"/>
                  </a:lnTo>
                  <a:lnTo>
                    <a:pt x="5882462" y="1666875"/>
                  </a:lnTo>
                  <a:lnTo>
                    <a:pt x="5920460" y="1648129"/>
                  </a:lnTo>
                  <a:lnTo>
                    <a:pt x="5934075" y="1615262"/>
                  </a:lnTo>
                  <a:lnTo>
                    <a:pt x="5934075" y="51612"/>
                  </a:lnTo>
                  <a:lnTo>
                    <a:pt x="5915329" y="13614"/>
                  </a:lnTo>
                  <a:lnTo>
                    <a:pt x="5886043" y="355"/>
                  </a:lnTo>
                  <a:lnTo>
                    <a:pt x="5882462" y="0"/>
                  </a:lnTo>
                  <a:close/>
                </a:path>
              </a:pathLst>
            </a:custGeom>
            <a:solidFill>
              <a:srgbClr val="3F3F3F"/>
            </a:solidFill>
          </p:spPr>
          <p:txBody>
            <a:bodyPr wrap="square" lIns="0" tIns="0" rIns="0" bIns="0" rtlCol="0"/>
            <a:lstStyle/>
            <a:p>
              <a:endParaRPr dirty="0"/>
            </a:p>
          </p:txBody>
        </p:sp>
        <p:sp>
          <p:nvSpPr>
            <p:cNvPr id="8" name="object 8"/>
            <p:cNvSpPr/>
            <p:nvPr/>
          </p:nvSpPr>
          <p:spPr>
            <a:xfrm>
              <a:off x="604837" y="2290762"/>
              <a:ext cx="5934075" cy="1666875"/>
            </a:xfrm>
            <a:custGeom>
              <a:avLst/>
              <a:gdLst/>
              <a:ahLst/>
              <a:cxnLst/>
              <a:rect l="l" t="t" r="r" b="b"/>
              <a:pathLst>
                <a:path w="5934075" h="1666875">
                  <a:moveTo>
                    <a:pt x="0" y="1611630"/>
                  </a:moveTo>
                  <a:lnTo>
                    <a:pt x="0" y="55245"/>
                  </a:lnTo>
                  <a:lnTo>
                    <a:pt x="0" y="51612"/>
                  </a:lnTo>
                  <a:lnTo>
                    <a:pt x="351" y="48018"/>
                  </a:lnTo>
                  <a:lnTo>
                    <a:pt x="1061" y="44462"/>
                  </a:lnTo>
                  <a:lnTo>
                    <a:pt x="1771" y="40906"/>
                  </a:lnTo>
                  <a:lnTo>
                    <a:pt x="2818" y="37452"/>
                  </a:lnTo>
                  <a:lnTo>
                    <a:pt x="4207" y="34099"/>
                  </a:lnTo>
                  <a:lnTo>
                    <a:pt x="5590" y="30759"/>
                  </a:lnTo>
                  <a:lnTo>
                    <a:pt x="24551" y="9309"/>
                  </a:lnTo>
                  <a:lnTo>
                    <a:pt x="27567" y="7289"/>
                  </a:lnTo>
                  <a:lnTo>
                    <a:pt x="44465" y="1066"/>
                  </a:lnTo>
                  <a:lnTo>
                    <a:pt x="48026" y="355"/>
                  </a:lnTo>
                  <a:lnTo>
                    <a:pt x="51619" y="0"/>
                  </a:lnTo>
                  <a:lnTo>
                    <a:pt x="55245" y="0"/>
                  </a:lnTo>
                  <a:lnTo>
                    <a:pt x="5878830" y="0"/>
                  </a:lnTo>
                  <a:lnTo>
                    <a:pt x="5882462" y="0"/>
                  </a:lnTo>
                  <a:lnTo>
                    <a:pt x="5886043" y="355"/>
                  </a:lnTo>
                  <a:lnTo>
                    <a:pt x="5889599" y="1066"/>
                  </a:lnTo>
                  <a:lnTo>
                    <a:pt x="5893168" y="1765"/>
                  </a:lnTo>
                  <a:lnTo>
                    <a:pt x="5896622" y="2819"/>
                  </a:lnTo>
                  <a:lnTo>
                    <a:pt x="5899962" y="4203"/>
                  </a:lnTo>
                  <a:lnTo>
                    <a:pt x="5903328" y="5588"/>
                  </a:lnTo>
                  <a:lnTo>
                    <a:pt x="5917895" y="16179"/>
                  </a:lnTo>
                  <a:lnTo>
                    <a:pt x="5920460" y="18745"/>
                  </a:lnTo>
                  <a:lnTo>
                    <a:pt x="5933008" y="44462"/>
                  </a:lnTo>
                  <a:lnTo>
                    <a:pt x="5933719" y="48018"/>
                  </a:lnTo>
                  <a:lnTo>
                    <a:pt x="5934075" y="51612"/>
                  </a:lnTo>
                  <a:lnTo>
                    <a:pt x="5934075" y="55245"/>
                  </a:lnTo>
                  <a:lnTo>
                    <a:pt x="5934075" y="1611630"/>
                  </a:lnTo>
                  <a:lnTo>
                    <a:pt x="5934075" y="1615262"/>
                  </a:lnTo>
                  <a:lnTo>
                    <a:pt x="5933719" y="1618843"/>
                  </a:lnTo>
                  <a:lnTo>
                    <a:pt x="5933008" y="1622412"/>
                  </a:lnTo>
                  <a:lnTo>
                    <a:pt x="5932309" y="1625968"/>
                  </a:lnTo>
                  <a:lnTo>
                    <a:pt x="5917895" y="1650695"/>
                  </a:lnTo>
                  <a:lnTo>
                    <a:pt x="5915329" y="1653260"/>
                  </a:lnTo>
                  <a:lnTo>
                    <a:pt x="5889599" y="1665808"/>
                  </a:lnTo>
                  <a:lnTo>
                    <a:pt x="5886043" y="1666519"/>
                  </a:lnTo>
                  <a:lnTo>
                    <a:pt x="5882462" y="1666875"/>
                  </a:lnTo>
                  <a:lnTo>
                    <a:pt x="5878830" y="1666875"/>
                  </a:lnTo>
                  <a:lnTo>
                    <a:pt x="55245" y="1666875"/>
                  </a:lnTo>
                  <a:lnTo>
                    <a:pt x="51619" y="1666875"/>
                  </a:lnTo>
                  <a:lnTo>
                    <a:pt x="48026" y="1666519"/>
                  </a:lnTo>
                  <a:lnTo>
                    <a:pt x="44465" y="1665808"/>
                  </a:lnTo>
                  <a:lnTo>
                    <a:pt x="40907" y="1665109"/>
                  </a:lnTo>
                  <a:lnTo>
                    <a:pt x="9311" y="1642313"/>
                  </a:lnTo>
                  <a:lnTo>
                    <a:pt x="7292" y="1639303"/>
                  </a:lnTo>
                  <a:lnTo>
                    <a:pt x="5590" y="1636128"/>
                  </a:lnTo>
                  <a:lnTo>
                    <a:pt x="4207" y="1632775"/>
                  </a:lnTo>
                  <a:lnTo>
                    <a:pt x="2818" y="1629422"/>
                  </a:lnTo>
                  <a:lnTo>
                    <a:pt x="1771" y="1625968"/>
                  </a:lnTo>
                  <a:lnTo>
                    <a:pt x="1061" y="1622412"/>
                  </a:lnTo>
                  <a:lnTo>
                    <a:pt x="351" y="1618843"/>
                  </a:lnTo>
                  <a:lnTo>
                    <a:pt x="0" y="1615262"/>
                  </a:lnTo>
                  <a:lnTo>
                    <a:pt x="0" y="1611630"/>
                  </a:lnTo>
                  <a:close/>
                </a:path>
              </a:pathLst>
            </a:custGeom>
            <a:ln w="9525">
              <a:solidFill>
                <a:srgbClr val="595959"/>
              </a:solidFill>
            </a:ln>
          </p:spPr>
          <p:txBody>
            <a:bodyPr wrap="square" lIns="0" tIns="0" rIns="0" bIns="0" rtlCol="0"/>
            <a:lstStyle/>
            <a:p>
              <a:endParaRPr/>
            </a:p>
          </p:txBody>
        </p:sp>
      </p:grpSp>
      <p:sp>
        <p:nvSpPr>
          <p:cNvPr id="10" name="object 10"/>
          <p:cNvSpPr txBox="1"/>
          <p:nvPr/>
        </p:nvSpPr>
        <p:spPr>
          <a:xfrm>
            <a:off x="1005204" y="2308912"/>
            <a:ext cx="4328796" cy="940642"/>
          </a:xfrm>
          <a:prstGeom prst="rect">
            <a:avLst/>
          </a:prstGeom>
        </p:spPr>
        <p:txBody>
          <a:bodyPr vert="horz" wrap="square" lIns="0" tIns="17145" rIns="0" bIns="0" rtlCol="0">
            <a:spAutoFit/>
          </a:bodyPr>
          <a:lstStyle/>
          <a:p>
            <a:pPr marL="12700">
              <a:lnSpc>
                <a:spcPct val="100000"/>
              </a:lnSpc>
              <a:spcBef>
                <a:spcPts val="135"/>
              </a:spcBef>
            </a:pPr>
            <a:r>
              <a:rPr lang="en-US" sz="2000" spc="-95" dirty="0">
                <a:solidFill>
                  <a:srgbClr val="FFFFFF"/>
                </a:solidFill>
                <a:latin typeface="+mj-lt"/>
                <a:cs typeface="Arial Black"/>
              </a:rPr>
              <a:t>The blog page provides educational articles to support students with tips, explanations, and learning strategies.</a:t>
            </a:r>
            <a:endParaRPr lang="en-US" sz="1600" dirty="0">
              <a:latin typeface="+mj-lt"/>
              <a:cs typeface="Verdana"/>
            </a:endParaRPr>
          </a:p>
        </p:txBody>
      </p:sp>
      <p:grpSp>
        <p:nvGrpSpPr>
          <p:cNvPr id="11" name="object 11"/>
          <p:cNvGrpSpPr/>
          <p:nvPr/>
        </p:nvGrpSpPr>
        <p:grpSpPr>
          <a:xfrm>
            <a:off x="604837" y="4138612"/>
            <a:ext cx="5934075" cy="1333500"/>
            <a:chOff x="604837" y="4138612"/>
            <a:chExt cx="5934075" cy="1333500"/>
          </a:xfrm>
        </p:grpSpPr>
        <p:sp>
          <p:nvSpPr>
            <p:cNvPr id="12" name="object 12"/>
            <p:cNvSpPr/>
            <p:nvPr/>
          </p:nvSpPr>
          <p:spPr>
            <a:xfrm>
              <a:off x="604837" y="4138612"/>
              <a:ext cx="5934075" cy="1333500"/>
            </a:xfrm>
            <a:custGeom>
              <a:avLst/>
              <a:gdLst/>
              <a:ahLst/>
              <a:cxnLst/>
              <a:rect l="l" t="t" r="r" b="b"/>
              <a:pathLst>
                <a:path w="5934075" h="1333500">
                  <a:moveTo>
                    <a:pt x="5882462" y="0"/>
                  </a:moveTo>
                  <a:lnTo>
                    <a:pt x="51619" y="0"/>
                  </a:lnTo>
                  <a:lnTo>
                    <a:pt x="48026" y="355"/>
                  </a:lnTo>
                  <a:lnTo>
                    <a:pt x="13618" y="18745"/>
                  </a:lnTo>
                  <a:lnTo>
                    <a:pt x="0" y="51612"/>
                  </a:lnTo>
                  <a:lnTo>
                    <a:pt x="0" y="1278256"/>
                  </a:lnTo>
                  <a:lnTo>
                    <a:pt x="0" y="1281882"/>
                  </a:lnTo>
                  <a:lnTo>
                    <a:pt x="18747" y="1319883"/>
                  </a:lnTo>
                  <a:lnTo>
                    <a:pt x="51619" y="1333501"/>
                  </a:lnTo>
                  <a:lnTo>
                    <a:pt x="5882462" y="1333501"/>
                  </a:lnTo>
                  <a:lnTo>
                    <a:pt x="5920460" y="1314753"/>
                  </a:lnTo>
                  <a:lnTo>
                    <a:pt x="5934075" y="1281882"/>
                  </a:lnTo>
                  <a:lnTo>
                    <a:pt x="5934075" y="51612"/>
                  </a:lnTo>
                  <a:lnTo>
                    <a:pt x="5915329" y="13614"/>
                  </a:lnTo>
                  <a:lnTo>
                    <a:pt x="5886043" y="355"/>
                  </a:lnTo>
                  <a:lnTo>
                    <a:pt x="5882462" y="0"/>
                  </a:lnTo>
                  <a:close/>
                </a:path>
              </a:pathLst>
            </a:custGeom>
            <a:solidFill>
              <a:srgbClr val="3F3F3F"/>
            </a:solidFill>
          </p:spPr>
          <p:txBody>
            <a:bodyPr wrap="square" lIns="0" tIns="0" rIns="0" bIns="0" rtlCol="0"/>
            <a:lstStyle/>
            <a:p>
              <a:endParaRPr dirty="0"/>
            </a:p>
          </p:txBody>
        </p:sp>
        <p:sp>
          <p:nvSpPr>
            <p:cNvPr id="13" name="object 13"/>
            <p:cNvSpPr/>
            <p:nvPr/>
          </p:nvSpPr>
          <p:spPr>
            <a:xfrm>
              <a:off x="604837" y="4138612"/>
              <a:ext cx="5934075" cy="1333500"/>
            </a:xfrm>
            <a:custGeom>
              <a:avLst/>
              <a:gdLst/>
              <a:ahLst/>
              <a:cxnLst/>
              <a:rect l="l" t="t" r="r" b="b"/>
              <a:pathLst>
                <a:path w="5934075" h="1333500">
                  <a:moveTo>
                    <a:pt x="0" y="1278256"/>
                  </a:moveTo>
                  <a:lnTo>
                    <a:pt x="0" y="55245"/>
                  </a:lnTo>
                  <a:lnTo>
                    <a:pt x="0" y="51612"/>
                  </a:lnTo>
                  <a:lnTo>
                    <a:pt x="351" y="48018"/>
                  </a:lnTo>
                  <a:lnTo>
                    <a:pt x="1061" y="44462"/>
                  </a:lnTo>
                  <a:lnTo>
                    <a:pt x="1771" y="40906"/>
                  </a:lnTo>
                  <a:lnTo>
                    <a:pt x="2818" y="37452"/>
                  </a:lnTo>
                  <a:lnTo>
                    <a:pt x="4207" y="34099"/>
                  </a:lnTo>
                  <a:lnTo>
                    <a:pt x="5590" y="30746"/>
                  </a:lnTo>
                  <a:lnTo>
                    <a:pt x="7292" y="27571"/>
                  </a:lnTo>
                  <a:lnTo>
                    <a:pt x="24551" y="9309"/>
                  </a:lnTo>
                  <a:lnTo>
                    <a:pt x="27567" y="7289"/>
                  </a:lnTo>
                  <a:lnTo>
                    <a:pt x="44465" y="1066"/>
                  </a:lnTo>
                  <a:lnTo>
                    <a:pt x="48026" y="355"/>
                  </a:lnTo>
                  <a:lnTo>
                    <a:pt x="51619" y="0"/>
                  </a:lnTo>
                  <a:lnTo>
                    <a:pt x="55245" y="0"/>
                  </a:lnTo>
                  <a:lnTo>
                    <a:pt x="5878830" y="0"/>
                  </a:lnTo>
                  <a:lnTo>
                    <a:pt x="5882462" y="0"/>
                  </a:lnTo>
                  <a:lnTo>
                    <a:pt x="5886043" y="355"/>
                  </a:lnTo>
                  <a:lnTo>
                    <a:pt x="5889599" y="1066"/>
                  </a:lnTo>
                  <a:lnTo>
                    <a:pt x="5893168" y="1765"/>
                  </a:lnTo>
                  <a:lnTo>
                    <a:pt x="5896622" y="2819"/>
                  </a:lnTo>
                  <a:lnTo>
                    <a:pt x="5899962" y="4203"/>
                  </a:lnTo>
                  <a:lnTo>
                    <a:pt x="5903328" y="5588"/>
                  </a:lnTo>
                  <a:lnTo>
                    <a:pt x="5917895" y="16179"/>
                  </a:lnTo>
                  <a:lnTo>
                    <a:pt x="5920460" y="18745"/>
                  </a:lnTo>
                  <a:lnTo>
                    <a:pt x="5933008" y="44462"/>
                  </a:lnTo>
                  <a:lnTo>
                    <a:pt x="5933719" y="48018"/>
                  </a:lnTo>
                  <a:lnTo>
                    <a:pt x="5934075" y="51612"/>
                  </a:lnTo>
                  <a:lnTo>
                    <a:pt x="5934075" y="55245"/>
                  </a:lnTo>
                  <a:lnTo>
                    <a:pt x="5934075" y="1278256"/>
                  </a:lnTo>
                  <a:lnTo>
                    <a:pt x="5934075" y="1281882"/>
                  </a:lnTo>
                  <a:lnTo>
                    <a:pt x="5933719" y="1285473"/>
                  </a:lnTo>
                  <a:lnTo>
                    <a:pt x="5933008" y="1289030"/>
                  </a:lnTo>
                  <a:lnTo>
                    <a:pt x="5932309" y="1292588"/>
                  </a:lnTo>
                  <a:lnTo>
                    <a:pt x="5909525" y="1324189"/>
                  </a:lnTo>
                  <a:lnTo>
                    <a:pt x="5899962" y="1329293"/>
                  </a:lnTo>
                  <a:lnTo>
                    <a:pt x="5896622" y="1330683"/>
                  </a:lnTo>
                  <a:lnTo>
                    <a:pt x="5893168" y="1331729"/>
                  </a:lnTo>
                  <a:lnTo>
                    <a:pt x="5889599" y="1332439"/>
                  </a:lnTo>
                  <a:lnTo>
                    <a:pt x="5886043" y="1333144"/>
                  </a:lnTo>
                  <a:lnTo>
                    <a:pt x="5882462" y="1333501"/>
                  </a:lnTo>
                  <a:lnTo>
                    <a:pt x="5878830" y="1333501"/>
                  </a:lnTo>
                  <a:lnTo>
                    <a:pt x="55245" y="1333501"/>
                  </a:lnTo>
                  <a:lnTo>
                    <a:pt x="51619" y="1333501"/>
                  </a:lnTo>
                  <a:lnTo>
                    <a:pt x="48026" y="1333144"/>
                  </a:lnTo>
                  <a:lnTo>
                    <a:pt x="13618" y="1314753"/>
                  </a:lnTo>
                  <a:lnTo>
                    <a:pt x="9311" y="1308944"/>
                  </a:lnTo>
                  <a:lnTo>
                    <a:pt x="7292" y="1305928"/>
                  </a:lnTo>
                  <a:lnTo>
                    <a:pt x="5590" y="1302748"/>
                  </a:lnTo>
                  <a:lnTo>
                    <a:pt x="4207" y="1299394"/>
                  </a:lnTo>
                  <a:lnTo>
                    <a:pt x="2818" y="1296041"/>
                  </a:lnTo>
                  <a:lnTo>
                    <a:pt x="1771" y="1292588"/>
                  </a:lnTo>
                  <a:lnTo>
                    <a:pt x="1061" y="1289030"/>
                  </a:lnTo>
                  <a:lnTo>
                    <a:pt x="351" y="1285473"/>
                  </a:lnTo>
                  <a:lnTo>
                    <a:pt x="0" y="1281882"/>
                  </a:lnTo>
                  <a:lnTo>
                    <a:pt x="0" y="1278256"/>
                  </a:lnTo>
                  <a:close/>
                </a:path>
              </a:pathLst>
            </a:custGeom>
            <a:ln w="9525">
              <a:solidFill>
                <a:srgbClr val="595959"/>
              </a:solidFill>
            </a:ln>
          </p:spPr>
          <p:txBody>
            <a:bodyPr wrap="square" lIns="0" tIns="0" rIns="0" bIns="0" rtlCol="0"/>
            <a:lstStyle/>
            <a:p>
              <a:endParaRPr/>
            </a:p>
          </p:txBody>
        </p:sp>
      </p:grpSp>
      <p:sp>
        <p:nvSpPr>
          <p:cNvPr id="15" name="object 15"/>
          <p:cNvSpPr txBox="1"/>
          <p:nvPr/>
        </p:nvSpPr>
        <p:spPr>
          <a:xfrm>
            <a:off x="1005204" y="4335041"/>
            <a:ext cx="4328796" cy="940642"/>
          </a:xfrm>
          <a:prstGeom prst="rect">
            <a:avLst/>
          </a:prstGeom>
        </p:spPr>
        <p:txBody>
          <a:bodyPr vert="horz" wrap="square" lIns="0" tIns="17145" rIns="0" bIns="0" rtlCol="0">
            <a:spAutoFit/>
          </a:bodyPr>
          <a:lstStyle/>
          <a:p>
            <a:pPr marL="12700">
              <a:lnSpc>
                <a:spcPct val="100000"/>
              </a:lnSpc>
              <a:spcBef>
                <a:spcPts val="135"/>
              </a:spcBef>
            </a:pPr>
            <a:r>
              <a:rPr lang="en-US" sz="2000" spc="-175" dirty="0">
                <a:solidFill>
                  <a:srgbClr val="FFFFFF"/>
                </a:solidFill>
                <a:latin typeface="+mj-lt"/>
                <a:cs typeface="Arial Black"/>
              </a:rPr>
              <a:t>The blog shares useful educational content, recommended resources, and external links suggested by teachers for students.</a:t>
            </a:r>
            <a:endParaRPr lang="en-US" sz="1600" dirty="0">
              <a:latin typeface="+mj-lt"/>
              <a:cs typeface="Verdana"/>
            </a:endParaRPr>
          </a:p>
        </p:txBody>
      </p:sp>
      <p:grpSp>
        <p:nvGrpSpPr>
          <p:cNvPr id="16" name="Group 15">
            <a:extLst>
              <a:ext uri="{FF2B5EF4-FFF2-40B4-BE49-F238E27FC236}">
                <a16:creationId xmlns:a16="http://schemas.microsoft.com/office/drawing/2014/main" id="{FFF1BB48-7994-5CA3-6292-4923B4339BBA}"/>
              </a:ext>
            </a:extLst>
          </p:cNvPr>
          <p:cNvGrpSpPr/>
          <p:nvPr/>
        </p:nvGrpSpPr>
        <p:grpSpPr>
          <a:xfrm>
            <a:off x="1610088" y="234669"/>
            <a:ext cx="7733665" cy="1112970"/>
            <a:chOff x="2180712" y="578387"/>
            <a:chExt cx="8249243" cy="1325142"/>
          </a:xfrm>
        </p:grpSpPr>
        <p:sp>
          <p:nvSpPr>
            <p:cNvPr id="17" name="Freeform 3">
              <a:extLst>
                <a:ext uri="{FF2B5EF4-FFF2-40B4-BE49-F238E27FC236}">
                  <a16:creationId xmlns:a16="http://schemas.microsoft.com/office/drawing/2014/main" id="{6492A01B-8A80-DFFE-B5CC-A36F34F90B56}"/>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18" name="Google Shape;3479;p71">
              <a:extLst>
                <a:ext uri="{FF2B5EF4-FFF2-40B4-BE49-F238E27FC236}">
                  <a16:creationId xmlns:a16="http://schemas.microsoft.com/office/drawing/2014/main" id="{55CB0166-DFF7-25FC-5264-A44693106E9D}"/>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19" name="Google Shape;3479;p71">
              <a:extLst>
                <a:ext uri="{FF2B5EF4-FFF2-40B4-BE49-F238E27FC236}">
                  <a16:creationId xmlns:a16="http://schemas.microsoft.com/office/drawing/2014/main" id="{B59D03D3-5474-DE39-E400-ADEE7FD1B5DE}"/>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20" name="Title 1">
            <a:extLst>
              <a:ext uri="{FF2B5EF4-FFF2-40B4-BE49-F238E27FC236}">
                <a16:creationId xmlns:a16="http://schemas.microsoft.com/office/drawing/2014/main" id="{D847E167-8BBD-1AA3-8CF9-E5EB2D2BB77B}"/>
              </a:ext>
            </a:extLst>
          </p:cNvPr>
          <p:cNvSpPr txBox="1">
            <a:spLocks/>
          </p:cNvSpPr>
          <p:nvPr/>
        </p:nvSpPr>
        <p:spPr>
          <a:xfrm>
            <a:off x="2282491" y="519080"/>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Blog Page</a:t>
            </a:r>
            <a:endParaRPr lang="ar-SA" b="1" dirty="0">
              <a:solidFill>
                <a:schemeClr val="accent2"/>
              </a:solidFill>
            </a:endParaRPr>
          </a:p>
        </p:txBody>
      </p:sp>
      <p:pic>
        <p:nvPicPr>
          <p:cNvPr id="27" name="Google Shape;2127;p38">
            <a:extLst>
              <a:ext uri="{FF2B5EF4-FFF2-40B4-BE49-F238E27FC236}">
                <a16:creationId xmlns:a16="http://schemas.microsoft.com/office/drawing/2014/main" id="{C30AF752-AC25-F781-8318-23668182BAD7}"/>
              </a:ext>
            </a:extLst>
          </p:cNvPr>
          <p:cNvPicPr preferRelativeResize="0"/>
          <p:nvPr/>
        </p:nvPicPr>
        <p:blipFill>
          <a:blip r:embed="rId5">
            <a:alphaModFix amt="47000"/>
            <a:duotone>
              <a:prstClr val="black"/>
              <a:schemeClr val="accent6">
                <a:tint val="45000"/>
                <a:satMod val="400000"/>
              </a:schemeClr>
            </a:duotone>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7115918" y="2283009"/>
            <a:ext cx="4024031" cy="3490126"/>
          </a:xfrm>
          <a:prstGeom prst="rect">
            <a:avLst/>
          </a:prstGeom>
          <a:noFill/>
          <a:ln>
            <a:noFill/>
          </a:ln>
        </p:spPr>
      </p:pic>
      <p:sp>
        <p:nvSpPr>
          <p:cNvPr id="25" name="TextBox 24">
            <a:extLst>
              <a:ext uri="{FF2B5EF4-FFF2-40B4-BE49-F238E27FC236}">
                <a16:creationId xmlns:a16="http://schemas.microsoft.com/office/drawing/2014/main" id="{CEA7F597-9E4B-5238-B566-BF02BF3B3584}"/>
              </a:ext>
            </a:extLst>
          </p:cNvPr>
          <p:cNvSpPr txBox="1"/>
          <p:nvPr/>
        </p:nvSpPr>
        <p:spPr>
          <a:xfrm>
            <a:off x="6858000" y="2873910"/>
            <a:ext cx="4449097" cy="2308324"/>
          </a:xfrm>
          <a:prstGeom prst="rect">
            <a:avLst/>
          </a:prstGeom>
          <a:noFill/>
        </p:spPr>
        <p:txBody>
          <a:bodyPr wrap="square" rtlCol="1">
            <a:spAutoFit/>
          </a:bodyPr>
          <a:lstStyle/>
          <a:p>
            <a:pPr algn="ctr" rtl="1"/>
            <a:r>
              <a:rPr lang="en-US" sz="7200" b="1" dirty="0">
                <a:solidFill>
                  <a:schemeClr val="accent2"/>
                </a:solidFill>
              </a:rPr>
              <a:t>Blog</a:t>
            </a:r>
          </a:p>
          <a:p>
            <a:pPr algn="ctr" rtl="1"/>
            <a:r>
              <a:rPr lang="en-US" sz="7200" b="1" dirty="0">
                <a:solidFill>
                  <a:schemeClr val="accent2"/>
                </a:solidFill>
              </a:rPr>
              <a:t>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
          <p:cNvSpPr/>
          <p:nvPr/>
        </p:nvSpPr>
        <p:spPr>
          <a:xfrm>
            <a:off x="922486" y="2448096"/>
            <a:ext cx="11298413" cy="650319"/>
          </a:xfrm>
          <a:prstGeom prst="rect">
            <a:avLst/>
          </a:prstGeom>
          <a:solidFill>
            <a:srgbClr val="FFFFFF">
              <a:alpha val="4000"/>
            </a:srgbClr>
          </a:solidFill>
          <a:ln/>
        </p:spPr>
        <p:txBody>
          <a:bodyPr/>
          <a:lstStyle/>
          <a:p>
            <a:endParaRPr lang="en-US"/>
          </a:p>
        </p:txBody>
      </p:sp>
      <p:sp>
        <p:nvSpPr>
          <p:cNvPr id="25" name="Text 3"/>
          <p:cNvSpPr/>
          <p:nvPr/>
        </p:nvSpPr>
        <p:spPr>
          <a:xfrm>
            <a:off x="1149419" y="2591804"/>
            <a:ext cx="3084671" cy="362903"/>
          </a:xfrm>
          <a:prstGeom prst="rect">
            <a:avLst/>
          </a:prstGeom>
          <a:noFill/>
          <a:ln/>
        </p:spPr>
        <p:txBody>
          <a:bodyPr wrap="none" lIns="0" tIns="0" rIns="0" bIns="0" rtlCol="0" anchor="t"/>
          <a:lstStyle/>
          <a:p>
            <a:pPr marL="0" indent="0" algn="l">
              <a:lnSpc>
                <a:spcPts val="2850"/>
              </a:lnSpc>
              <a:buNone/>
            </a:pPr>
            <a:r>
              <a:rPr lang="en-US" sz="1750" b="1" dirty="0">
                <a:solidFill>
                  <a:schemeClr val="bg1"/>
                </a:solidFill>
                <a:latin typeface="Heebo Light" pitchFamily="34" charset="0"/>
                <a:ea typeface="Heebo Light" pitchFamily="34" charset="-122"/>
                <a:cs typeface="Heebo Light" pitchFamily="34" charset="-120"/>
              </a:rPr>
              <a:t>Ahmed Al-Jafarawy</a:t>
            </a:r>
            <a:endParaRPr lang="en-US" sz="1750" b="1" dirty="0">
              <a:solidFill>
                <a:schemeClr val="bg1"/>
              </a:solidFill>
            </a:endParaRPr>
          </a:p>
        </p:txBody>
      </p:sp>
      <p:sp>
        <p:nvSpPr>
          <p:cNvPr id="26" name="Text 4"/>
          <p:cNvSpPr/>
          <p:nvPr/>
        </p:nvSpPr>
        <p:spPr>
          <a:xfrm>
            <a:off x="4695338" y="2591804"/>
            <a:ext cx="4934761" cy="362903"/>
          </a:xfrm>
          <a:prstGeom prst="rect">
            <a:avLst/>
          </a:prstGeom>
          <a:noFill/>
          <a:ln/>
        </p:spPr>
        <p:txBody>
          <a:bodyPr wrap="none" lIns="0" tIns="0" rIns="0" bIns="0" rtlCol="0" anchor="t"/>
          <a:lstStyle/>
          <a:p>
            <a:pPr marL="0" indent="0" algn="l">
              <a:lnSpc>
                <a:spcPts val="2850"/>
              </a:lnSpc>
              <a:buNone/>
            </a:pPr>
            <a:r>
              <a:rPr lang="en-US" sz="1750" dirty="0">
                <a:solidFill>
                  <a:schemeClr val="bg1"/>
                </a:solidFill>
                <a:latin typeface="Heebo Light" pitchFamily="34" charset="0"/>
                <a:ea typeface="Heebo Light" pitchFamily="34" charset="-122"/>
                <a:cs typeface="Heebo Light" pitchFamily="34" charset="-120"/>
              </a:rPr>
              <a:t>Home, Top students, Contact, Blog</a:t>
            </a:r>
            <a:endParaRPr lang="en-US" sz="1750" dirty="0">
              <a:solidFill>
                <a:schemeClr val="bg1"/>
              </a:solidFill>
            </a:endParaRPr>
          </a:p>
        </p:txBody>
      </p:sp>
      <p:sp>
        <p:nvSpPr>
          <p:cNvPr id="27" name="Shape 5"/>
          <p:cNvSpPr/>
          <p:nvPr/>
        </p:nvSpPr>
        <p:spPr>
          <a:xfrm>
            <a:off x="290406" y="2954707"/>
            <a:ext cx="7496033" cy="650319"/>
          </a:xfrm>
          <a:prstGeom prst="rect">
            <a:avLst/>
          </a:prstGeom>
          <a:solidFill>
            <a:srgbClr val="000000">
              <a:alpha val="4000"/>
            </a:srgbClr>
          </a:solidFill>
          <a:ln/>
        </p:spPr>
        <p:txBody>
          <a:bodyPr/>
          <a:lstStyle/>
          <a:p>
            <a:endParaRPr lang="en-US"/>
          </a:p>
        </p:txBody>
      </p:sp>
      <p:sp>
        <p:nvSpPr>
          <p:cNvPr id="28" name="Text 6"/>
          <p:cNvSpPr/>
          <p:nvPr/>
        </p:nvSpPr>
        <p:spPr>
          <a:xfrm>
            <a:off x="1149419" y="3242124"/>
            <a:ext cx="3084671" cy="362903"/>
          </a:xfrm>
          <a:prstGeom prst="rect">
            <a:avLst/>
          </a:prstGeom>
          <a:noFill/>
          <a:ln/>
        </p:spPr>
        <p:txBody>
          <a:bodyPr wrap="none" lIns="0" tIns="0" rIns="0" bIns="0" rtlCol="0" anchor="t"/>
          <a:lstStyle/>
          <a:p>
            <a:pPr marL="0" indent="0" algn="l">
              <a:lnSpc>
                <a:spcPts val="2850"/>
              </a:lnSpc>
              <a:buNone/>
            </a:pPr>
            <a:r>
              <a:rPr lang="en-US" sz="1750" b="1" dirty="0">
                <a:solidFill>
                  <a:schemeClr val="bg1"/>
                </a:solidFill>
                <a:latin typeface="Heebo Light" pitchFamily="34" charset="0"/>
                <a:ea typeface="Heebo Light" pitchFamily="34" charset="-122"/>
                <a:cs typeface="Heebo Light" pitchFamily="34" charset="-120"/>
              </a:rPr>
              <a:t>Abdulah Yasser</a:t>
            </a:r>
            <a:endParaRPr lang="en-US" sz="1750" b="1" dirty="0">
              <a:solidFill>
                <a:schemeClr val="bg1"/>
              </a:solidFill>
            </a:endParaRPr>
          </a:p>
        </p:txBody>
      </p:sp>
      <p:sp>
        <p:nvSpPr>
          <p:cNvPr id="29" name="Text 7"/>
          <p:cNvSpPr/>
          <p:nvPr/>
        </p:nvSpPr>
        <p:spPr>
          <a:xfrm>
            <a:off x="4695338" y="3242124"/>
            <a:ext cx="4706161" cy="362903"/>
          </a:xfrm>
          <a:prstGeom prst="rect">
            <a:avLst/>
          </a:prstGeom>
          <a:noFill/>
          <a:ln/>
        </p:spPr>
        <p:txBody>
          <a:bodyPr wrap="none" lIns="0" tIns="0" rIns="0" bIns="0" rtlCol="0" anchor="t"/>
          <a:lstStyle/>
          <a:p>
            <a:pPr marL="0" indent="0" algn="l">
              <a:lnSpc>
                <a:spcPts val="2850"/>
              </a:lnSpc>
              <a:buNone/>
            </a:pPr>
            <a:r>
              <a:rPr lang="en-US" sz="1750" dirty="0">
                <a:solidFill>
                  <a:schemeClr val="bg1"/>
                </a:solidFill>
                <a:latin typeface="Heebo Light" pitchFamily="34" charset="0"/>
                <a:ea typeface="Heebo Light" pitchFamily="34" charset="-122"/>
                <a:cs typeface="Heebo Light" pitchFamily="34" charset="-120"/>
              </a:rPr>
              <a:t> Login, Sign Up, nav</a:t>
            </a:r>
            <a:endParaRPr lang="en-US" sz="1750" dirty="0">
              <a:solidFill>
                <a:schemeClr val="bg1"/>
              </a:solidFill>
            </a:endParaRPr>
          </a:p>
        </p:txBody>
      </p:sp>
      <p:sp>
        <p:nvSpPr>
          <p:cNvPr id="33" name="Shape 11"/>
          <p:cNvSpPr/>
          <p:nvPr/>
        </p:nvSpPr>
        <p:spPr>
          <a:xfrm>
            <a:off x="30707" y="5120006"/>
            <a:ext cx="7488413" cy="650319"/>
          </a:xfrm>
          <a:prstGeom prst="rect">
            <a:avLst/>
          </a:prstGeom>
          <a:solidFill>
            <a:srgbClr val="000000">
              <a:alpha val="4000"/>
            </a:srgbClr>
          </a:solidFill>
          <a:ln/>
        </p:spPr>
        <p:txBody>
          <a:bodyPr/>
          <a:lstStyle/>
          <a:p>
            <a:endParaRPr lang="en-US"/>
          </a:p>
        </p:txBody>
      </p:sp>
      <p:sp>
        <p:nvSpPr>
          <p:cNvPr id="36" name="Shape 14"/>
          <p:cNvSpPr/>
          <p:nvPr/>
        </p:nvSpPr>
        <p:spPr>
          <a:xfrm>
            <a:off x="922486" y="5049373"/>
            <a:ext cx="11267706" cy="650319"/>
          </a:xfrm>
          <a:prstGeom prst="rect">
            <a:avLst/>
          </a:prstGeom>
          <a:solidFill>
            <a:srgbClr val="FFFFFF">
              <a:alpha val="4000"/>
            </a:srgbClr>
          </a:solidFill>
          <a:ln/>
        </p:spPr>
        <p:txBody>
          <a:bodyPr/>
          <a:lstStyle/>
          <a:p>
            <a:endParaRPr lang="en-US"/>
          </a:p>
        </p:txBody>
      </p:sp>
      <p:sp>
        <p:nvSpPr>
          <p:cNvPr id="37" name="Text 15"/>
          <p:cNvSpPr/>
          <p:nvPr/>
        </p:nvSpPr>
        <p:spPr>
          <a:xfrm>
            <a:off x="1149419" y="5193082"/>
            <a:ext cx="3084671" cy="362903"/>
          </a:xfrm>
          <a:prstGeom prst="rect">
            <a:avLst/>
          </a:prstGeom>
          <a:noFill/>
          <a:ln/>
        </p:spPr>
        <p:txBody>
          <a:bodyPr wrap="none" lIns="0" tIns="0" rIns="0" bIns="0" rtlCol="0" anchor="t"/>
          <a:lstStyle/>
          <a:p>
            <a:pPr marL="0" indent="0" algn="l">
              <a:lnSpc>
                <a:spcPts val="2850"/>
              </a:lnSpc>
              <a:buNone/>
            </a:pPr>
            <a:r>
              <a:rPr lang="en-US" sz="1750" b="1" dirty="0">
                <a:solidFill>
                  <a:schemeClr val="bg1"/>
                </a:solidFill>
                <a:latin typeface="Heebo Light" pitchFamily="34" charset="0"/>
                <a:ea typeface="Heebo Light" pitchFamily="34" charset="-122"/>
                <a:cs typeface="Heebo Light" pitchFamily="34" charset="-120"/>
              </a:rPr>
              <a:t>Salah Khafaji </a:t>
            </a:r>
            <a:endParaRPr lang="en-US" sz="1750" b="1" dirty="0">
              <a:solidFill>
                <a:schemeClr val="bg1"/>
              </a:solidFill>
            </a:endParaRPr>
          </a:p>
        </p:txBody>
      </p:sp>
      <p:sp>
        <p:nvSpPr>
          <p:cNvPr id="38" name="Text 16"/>
          <p:cNvSpPr/>
          <p:nvPr/>
        </p:nvSpPr>
        <p:spPr>
          <a:xfrm>
            <a:off x="4695338" y="5193082"/>
            <a:ext cx="3723181" cy="362903"/>
          </a:xfrm>
          <a:prstGeom prst="rect">
            <a:avLst/>
          </a:prstGeom>
          <a:noFill/>
          <a:ln/>
        </p:spPr>
        <p:txBody>
          <a:bodyPr wrap="none" lIns="0" tIns="0" rIns="0" bIns="0" rtlCol="0" anchor="t"/>
          <a:lstStyle/>
          <a:p>
            <a:pPr marL="0" indent="0" algn="l">
              <a:lnSpc>
                <a:spcPts val="2850"/>
              </a:lnSpc>
              <a:buNone/>
            </a:pPr>
            <a:r>
              <a:rPr lang="en-US" sz="1750" dirty="0">
                <a:solidFill>
                  <a:schemeClr val="bg1"/>
                </a:solidFill>
                <a:latin typeface="Heebo Light" pitchFamily="34" charset="0"/>
                <a:ea typeface="Heebo Light" pitchFamily="34" charset="-122"/>
                <a:cs typeface="Heebo Light" pitchFamily="34" charset="-120"/>
              </a:rPr>
              <a:t>Profile, Admin Page, UI </a:t>
            </a:r>
            <a:endParaRPr lang="en-US" sz="1750" dirty="0">
              <a:solidFill>
                <a:schemeClr val="bg1"/>
              </a:solidFill>
            </a:endParaRPr>
          </a:p>
        </p:txBody>
      </p:sp>
      <p:sp>
        <p:nvSpPr>
          <p:cNvPr id="39" name="Shape 17"/>
          <p:cNvSpPr/>
          <p:nvPr/>
        </p:nvSpPr>
        <p:spPr>
          <a:xfrm>
            <a:off x="922486" y="5699693"/>
            <a:ext cx="7488413" cy="650319"/>
          </a:xfrm>
          <a:prstGeom prst="rect">
            <a:avLst/>
          </a:prstGeom>
          <a:solidFill>
            <a:srgbClr val="000000">
              <a:alpha val="4000"/>
            </a:srgbClr>
          </a:solidFill>
          <a:ln/>
        </p:spPr>
        <p:txBody>
          <a:bodyPr/>
          <a:lstStyle/>
          <a:p>
            <a:endParaRPr lang="en-US" dirty="0"/>
          </a:p>
        </p:txBody>
      </p:sp>
      <p:sp>
        <p:nvSpPr>
          <p:cNvPr id="40" name="Text 18"/>
          <p:cNvSpPr/>
          <p:nvPr/>
        </p:nvSpPr>
        <p:spPr>
          <a:xfrm>
            <a:off x="1149418" y="5799778"/>
            <a:ext cx="3084671" cy="362903"/>
          </a:xfrm>
          <a:prstGeom prst="rect">
            <a:avLst/>
          </a:prstGeom>
          <a:noFill/>
          <a:ln/>
        </p:spPr>
        <p:txBody>
          <a:bodyPr wrap="none" lIns="0" tIns="0" rIns="0" bIns="0" rtlCol="0" anchor="t"/>
          <a:lstStyle/>
          <a:p>
            <a:pPr marL="0" indent="0" algn="l">
              <a:lnSpc>
                <a:spcPts val="2850"/>
              </a:lnSpc>
              <a:buNone/>
            </a:pPr>
            <a:r>
              <a:rPr lang="en-US" sz="1750" b="1" dirty="0">
                <a:solidFill>
                  <a:schemeClr val="bg1"/>
                </a:solidFill>
                <a:latin typeface="Heebo Light" pitchFamily="34" charset="0"/>
                <a:ea typeface="Heebo Light" pitchFamily="34" charset="-122"/>
                <a:cs typeface="Heebo Light" pitchFamily="34" charset="-120"/>
              </a:rPr>
              <a:t>Yousef Sayed</a:t>
            </a:r>
            <a:endParaRPr lang="en-US" sz="1750" b="1" dirty="0">
              <a:solidFill>
                <a:schemeClr val="bg1"/>
              </a:solidFill>
            </a:endParaRPr>
          </a:p>
        </p:txBody>
      </p:sp>
      <p:sp>
        <p:nvSpPr>
          <p:cNvPr id="41" name="Text 19"/>
          <p:cNvSpPr/>
          <p:nvPr/>
        </p:nvSpPr>
        <p:spPr>
          <a:xfrm>
            <a:off x="4695338" y="5843401"/>
            <a:ext cx="3715561" cy="362903"/>
          </a:xfrm>
          <a:prstGeom prst="rect">
            <a:avLst/>
          </a:prstGeom>
          <a:noFill/>
          <a:ln/>
        </p:spPr>
        <p:txBody>
          <a:bodyPr wrap="none" lIns="0" tIns="0" rIns="0" bIns="0" rtlCol="0" anchor="t"/>
          <a:lstStyle/>
          <a:p>
            <a:pPr marL="0" indent="0" algn="l">
              <a:lnSpc>
                <a:spcPts val="2850"/>
              </a:lnSpc>
              <a:buNone/>
            </a:pPr>
            <a:r>
              <a:rPr lang="en-US" sz="1750" dirty="0">
                <a:solidFill>
                  <a:schemeClr val="bg1"/>
                </a:solidFill>
                <a:latin typeface="Heebo Light" pitchFamily="34" charset="0"/>
                <a:ea typeface="Heebo Light" pitchFamily="34" charset="-122"/>
                <a:cs typeface="Heebo Light" pitchFamily="34" charset="-120"/>
              </a:rPr>
              <a:t>UI, Footer, Course</a:t>
            </a:r>
            <a:endParaRPr lang="en-US" sz="1750" dirty="0">
              <a:solidFill>
                <a:schemeClr val="bg1"/>
              </a:solidFill>
            </a:endParaRPr>
          </a:p>
        </p:txBody>
      </p:sp>
      <p:sp>
        <p:nvSpPr>
          <p:cNvPr id="59" name="Freeform 68">
            <a:extLst>
              <a:ext uri="{FF2B5EF4-FFF2-40B4-BE49-F238E27FC236}">
                <a16:creationId xmlns:a16="http://schemas.microsoft.com/office/drawing/2014/main" id="{F64F7F92-53E0-DBC3-B3BE-E3DF2B63B38D}"/>
              </a:ext>
            </a:extLst>
          </p:cNvPr>
          <p:cNvSpPr/>
          <p:nvPr/>
        </p:nvSpPr>
        <p:spPr>
          <a:xfrm rot="12489246">
            <a:off x="8916609" y="1146316"/>
            <a:ext cx="1707848" cy="895289"/>
          </a:xfrm>
          <a:custGeom>
            <a:avLst/>
            <a:gdLst/>
            <a:ahLst/>
            <a:cxnLst/>
            <a:rect l="l" t="t" r="r" b="b"/>
            <a:pathLst>
              <a:path w="1128095" h="371246">
                <a:moveTo>
                  <a:pt x="0" y="0"/>
                </a:moveTo>
                <a:lnTo>
                  <a:pt x="1128095" y="0"/>
                </a:lnTo>
                <a:lnTo>
                  <a:pt x="1128095" y="371246"/>
                </a:lnTo>
                <a:lnTo>
                  <a:pt x="0" y="371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grpSp>
        <p:nvGrpSpPr>
          <p:cNvPr id="62" name="Group 61">
            <a:extLst>
              <a:ext uri="{FF2B5EF4-FFF2-40B4-BE49-F238E27FC236}">
                <a16:creationId xmlns:a16="http://schemas.microsoft.com/office/drawing/2014/main" id="{3056BD0C-148C-079F-A471-FDCF59433E36}"/>
              </a:ext>
            </a:extLst>
          </p:cNvPr>
          <p:cNvGrpSpPr/>
          <p:nvPr/>
        </p:nvGrpSpPr>
        <p:grpSpPr>
          <a:xfrm>
            <a:off x="779833" y="511443"/>
            <a:ext cx="6517177" cy="1272026"/>
            <a:chOff x="5940294" y="2792987"/>
            <a:chExt cx="6517177" cy="1272026"/>
          </a:xfrm>
        </p:grpSpPr>
        <p:grpSp>
          <p:nvGrpSpPr>
            <p:cNvPr id="63" name="Group 62">
              <a:extLst>
                <a:ext uri="{FF2B5EF4-FFF2-40B4-BE49-F238E27FC236}">
                  <a16:creationId xmlns:a16="http://schemas.microsoft.com/office/drawing/2014/main" id="{AADBA351-871F-93B5-E846-71929AAA1772}"/>
                </a:ext>
              </a:extLst>
            </p:cNvPr>
            <p:cNvGrpSpPr/>
            <p:nvPr/>
          </p:nvGrpSpPr>
          <p:grpSpPr>
            <a:xfrm>
              <a:off x="5940294" y="2792987"/>
              <a:ext cx="5411075" cy="1272026"/>
              <a:chOff x="1828799" y="699208"/>
              <a:chExt cx="5411075" cy="1272026"/>
            </a:xfrm>
          </p:grpSpPr>
          <p:sp>
            <p:nvSpPr>
              <p:cNvPr id="65" name="Google Shape;6759;p132">
                <a:extLst>
                  <a:ext uri="{FF2B5EF4-FFF2-40B4-BE49-F238E27FC236}">
                    <a16:creationId xmlns:a16="http://schemas.microsoft.com/office/drawing/2014/main" id="{FD9D41A3-A521-E539-64AF-00B6CD0BB22A}"/>
                  </a:ext>
                </a:extLst>
              </p:cNvPr>
              <p:cNvSpPr/>
              <p:nvPr/>
            </p:nvSpPr>
            <p:spPr>
              <a:xfrm>
                <a:off x="1828799" y="1087822"/>
                <a:ext cx="4877981" cy="88341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chemeClr val="accent6">
                  <a:lumMod val="40000"/>
                  <a:lumOff val="6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Freeform 27">
                <a:extLst>
                  <a:ext uri="{FF2B5EF4-FFF2-40B4-BE49-F238E27FC236}">
                    <a16:creationId xmlns:a16="http://schemas.microsoft.com/office/drawing/2014/main" id="{41EC984B-05AB-18B8-1DEC-54C8F9CC22FF}"/>
                  </a:ext>
                </a:extLst>
              </p:cNvPr>
              <p:cNvSpPr/>
              <p:nvPr/>
            </p:nvSpPr>
            <p:spPr>
              <a:xfrm rot="5400000">
                <a:off x="6523483" y="723031"/>
                <a:ext cx="740214" cy="692568"/>
              </a:xfrm>
              <a:custGeom>
                <a:avLst/>
                <a:gdLst/>
                <a:ahLst/>
                <a:cxnLst/>
                <a:rect l="l" t="t" r="r" b="b"/>
                <a:pathLst>
                  <a:path w="1024974" h="933658">
                    <a:moveTo>
                      <a:pt x="0" y="0"/>
                    </a:moveTo>
                    <a:lnTo>
                      <a:pt x="1024974" y="0"/>
                    </a:lnTo>
                    <a:lnTo>
                      <a:pt x="1024974" y="933658"/>
                    </a:lnTo>
                    <a:lnTo>
                      <a:pt x="0" y="9336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dirty="0">
                  <a:solidFill>
                    <a:schemeClr val="accent2"/>
                  </a:solidFill>
                </a:endParaRPr>
              </a:p>
            </p:txBody>
          </p:sp>
        </p:grpSp>
        <p:sp>
          <p:nvSpPr>
            <p:cNvPr id="64" name="TextBox 63">
              <a:extLst>
                <a:ext uri="{FF2B5EF4-FFF2-40B4-BE49-F238E27FC236}">
                  <a16:creationId xmlns:a16="http://schemas.microsoft.com/office/drawing/2014/main" id="{F241A827-C554-D7DF-668A-320D8AA576A5}"/>
                </a:ext>
              </a:extLst>
            </p:cNvPr>
            <p:cNvSpPr txBox="1"/>
            <p:nvPr/>
          </p:nvSpPr>
          <p:spPr>
            <a:xfrm>
              <a:off x="6359013" y="3361697"/>
              <a:ext cx="6098458" cy="523220"/>
            </a:xfrm>
            <a:prstGeom prst="rect">
              <a:avLst/>
            </a:prstGeom>
            <a:noFill/>
          </p:spPr>
          <p:txBody>
            <a:bodyPr wrap="square">
              <a:spAutoFit/>
            </a:bodyPr>
            <a:lstStyle/>
            <a:p>
              <a:r>
                <a:rPr lang="en-US" sz="2800" b="1" dirty="0">
                  <a:solidFill>
                    <a:schemeClr val="accent2"/>
                  </a:solidFill>
                </a:rPr>
                <a:t>Team Members</a:t>
              </a:r>
              <a:endParaRPr lang="en-US" sz="2800" dirty="0">
                <a:solidFill>
                  <a:schemeClr val="accent2"/>
                </a:solidFill>
              </a:endParaRPr>
            </a:p>
          </p:txBody>
        </p:sp>
      </p:grpSp>
      <p:sp>
        <p:nvSpPr>
          <p:cNvPr id="68" name="Text 9"/>
          <p:cNvSpPr/>
          <p:nvPr/>
        </p:nvSpPr>
        <p:spPr>
          <a:xfrm>
            <a:off x="1147959" y="4560925"/>
            <a:ext cx="3084671" cy="362903"/>
          </a:xfrm>
          <a:prstGeom prst="rect">
            <a:avLst/>
          </a:prstGeom>
          <a:noFill/>
          <a:ln/>
        </p:spPr>
        <p:txBody>
          <a:bodyPr wrap="none" lIns="0" tIns="0" rIns="0" bIns="0" rtlCol="0" anchor="t"/>
          <a:lstStyle/>
          <a:p>
            <a:pPr marL="0" indent="0" algn="l">
              <a:lnSpc>
                <a:spcPts val="2850"/>
              </a:lnSpc>
              <a:buNone/>
            </a:pPr>
            <a:r>
              <a:rPr lang="en-US" sz="1750" b="1" dirty="0">
                <a:solidFill>
                  <a:schemeClr val="bg1"/>
                </a:solidFill>
                <a:latin typeface="Heebo Light" pitchFamily="34" charset="0"/>
                <a:ea typeface="Heebo Light" pitchFamily="34" charset="-122"/>
                <a:cs typeface="Heebo Light" pitchFamily="34" charset="-120"/>
              </a:rPr>
              <a:t>Rana Karim</a:t>
            </a:r>
            <a:endParaRPr lang="en-US" sz="1750" b="1" dirty="0">
              <a:solidFill>
                <a:schemeClr val="bg1"/>
              </a:solidFill>
            </a:endParaRPr>
          </a:p>
        </p:txBody>
      </p:sp>
      <p:sp>
        <p:nvSpPr>
          <p:cNvPr id="69" name="Text 10"/>
          <p:cNvSpPr/>
          <p:nvPr/>
        </p:nvSpPr>
        <p:spPr>
          <a:xfrm>
            <a:off x="4695337" y="4538384"/>
            <a:ext cx="371556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 Reports, About</a:t>
            </a:r>
            <a:endParaRPr lang="en-US" sz="1750" dirty="0"/>
          </a:p>
        </p:txBody>
      </p:sp>
      <p:sp>
        <p:nvSpPr>
          <p:cNvPr id="71" name="Freeform 23">
            <a:extLst>
              <a:ext uri="{FF2B5EF4-FFF2-40B4-BE49-F238E27FC236}">
                <a16:creationId xmlns:a16="http://schemas.microsoft.com/office/drawing/2014/main" id="{8ACE9470-F154-17FC-D6B7-F09C3CDBC534}"/>
              </a:ext>
            </a:extLst>
          </p:cNvPr>
          <p:cNvSpPr/>
          <p:nvPr/>
        </p:nvSpPr>
        <p:spPr>
          <a:xfrm rot="20031068">
            <a:off x="9047328" y="3854093"/>
            <a:ext cx="1446413" cy="1760689"/>
          </a:xfrm>
          <a:custGeom>
            <a:avLst/>
            <a:gdLst/>
            <a:ahLst/>
            <a:cxnLst/>
            <a:rect l="l" t="t" r="r" b="b"/>
            <a:pathLst>
              <a:path w="1480813" h="2123030">
                <a:moveTo>
                  <a:pt x="0" y="0"/>
                </a:moveTo>
                <a:lnTo>
                  <a:pt x="1480813" y="0"/>
                </a:lnTo>
                <a:lnTo>
                  <a:pt x="1480813" y="2123030"/>
                </a:lnTo>
                <a:lnTo>
                  <a:pt x="0" y="2123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72" name="TextBox 71">
            <a:extLst>
              <a:ext uri="{FF2B5EF4-FFF2-40B4-BE49-F238E27FC236}">
                <a16:creationId xmlns:a16="http://schemas.microsoft.com/office/drawing/2014/main" id="{5237525E-7120-AF10-196F-A077D459AFE3}"/>
              </a:ext>
            </a:extLst>
          </p:cNvPr>
          <p:cNvSpPr txBox="1"/>
          <p:nvPr/>
        </p:nvSpPr>
        <p:spPr>
          <a:xfrm rot="1319170">
            <a:off x="9107603" y="1405912"/>
            <a:ext cx="1357561" cy="400110"/>
          </a:xfrm>
          <a:prstGeom prst="rect">
            <a:avLst/>
          </a:prstGeom>
          <a:noFill/>
        </p:spPr>
        <p:txBody>
          <a:bodyPr wrap="square" rtlCol="0">
            <a:spAutoFit/>
          </a:bodyPr>
          <a:lstStyle/>
          <a:p>
            <a:r>
              <a:rPr lang="en-US" sz="2000" b="1" dirty="0">
                <a:solidFill>
                  <a:schemeClr val="tx1"/>
                </a:solidFill>
              </a:rPr>
              <a:t>Group B</a:t>
            </a:r>
          </a:p>
        </p:txBody>
      </p:sp>
      <p:sp>
        <p:nvSpPr>
          <p:cNvPr id="83" name="Shape 8"/>
          <p:cNvSpPr/>
          <p:nvPr/>
        </p:nvSpPr>
        <p:spPr>
          <a:xfrm>
            <a:off x="939728" y="3847495"/>
            <a:ext cx="11298413" cy="587885"/>
          </a:xfrm>
          <a:prstGeom prst="rect">
            <a:avLst/>
          </a:prstGeom>
          <a:solidFill>
            <a:srgbClr val="FFFFFF">
              <a:alpha val="4000"/>
            </a:srgbClr>
          </a:solidFill>
          <a:ln/>
        </p:spPr>
        <p:txBody>
          <a:bodyPr/>
          <a:lstStyle/>
          <a:p>
            <a:pPr marL="0" indent="0" algn="l">
              <a:lnSpc>
                <a:spcPts val="2850"/>
              </a:lnSpc>
              <a:buNone/>
            </a:pPr>
            <a:r>
              <a:rPr lang="en-US" b="1" dirty="0">
                <a:solidFill>
                  <a:schemeClr val="bg1"/>
                </a:solidFill>
                <a:latin typeface="Heebo Light" pitchFamily="34" charset="0"/>
                <a:cs typeface="Heebo Light" pitchFamily="34" charset="-120"/>
              </a:rPr>
              <a:t>  Ibrahim Adel                                          </a:t>
            </a:r>
            <a:r>
              <a:rPr lang="en-US" dirty="0">
                <a:solidFill>
                  <a:schemeClr val="bg1"/>
                </a:solidFill>
                <a:latin typeface="Heebo Light" pitchFamily="34" charset="0"/>
                <a:cs typeface="Heebo Light" pitchFamily="34" charset="-120"/>
              </a:rPr>
              <a:t>backend</a:t>
            </a:r>
            <a:r>
              <a:rPr lang="en-US" b="1" dirty="0">
                <a:solidFill>
                  <a:schemeClr val="bg1"/>
                </a:solidFill>
                <a:latin typeface="Heebo Light" pitchFamily="34" charset="0"/>
                <a:cs typeface="Heebo Light" pitchFamily="34" charset="-120"/>
              </a:rPr>
              <a:t>                              </a:t>
            </a:r>
            <a:endParaRPr lang="en-US" sz="1800" b="1" dirty="0">
              <a:solidFill>
                <a:schemeClr val="bg1"/>
              </a:solidFill>
            </a:endParaRPr>
          </a:p>
        </p:txBody>
      </p:sp>
    </p:spTree>
    <p:extLst>
      <p:ext uri="{BB962C8B-B14F-4D97-AF65-F5344CB8AC3E}">
        <p14:creationId xmlns:p14="http://schemas.microsoft.com/office/powerpoint/2010/main" val="12488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7" grpId="0" animBg="1"/>
      <p:bldP spid="38" grpId="0" animBg="1"/>
      <p:bldP spid="40" grpId="0" animBg="1"/>
      <p:bldP spid="41" grpId="0" animBg="1"/>
      <p:bldP spid="68" grpId="0" animBg="1"/>
      <p:bldP spid="69"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4686-CABA-5931-90EA-473F25188C55}"/>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6A6EA8D-78A0-2F7D-E0A1-42A2AB4F996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65DC2A-9DB9-0C29-EC41-FC219E5AF7D7}"/>
              </a:ext>
            </a:extLst>
          </p:cNvPr>
          <p:cNvPicPr>
            <a:picLocks noChangeAspect="1"/>
          </p:cNvPicPr>
          <p:nvPr/>
        </p:nvPicPr>
        <p:blipFill>
          <a:blip r:embed="rId2"/>
          <a:stretch>
            <a:fillRect/>
          </a:stretch>
        </p:blipFill>
        <p:spPr>
          <a:xfrm>
            <a:off x="0" y="-11894"/>
            <a:ext cx="11430000" cy="5175368"/>
          </a:xfrm>
          <a:prstGeom prst="rect">
            <a:avLst/>
          </a:prstGeom>
        </p:spPr>
      </p:pic>
      <p:pic>
        <p:nvPicPr>
          <p:cNvPr id="7" name="Picture 6">
            <a:extLst>
              <a:ext uri="{FF2B5EF4-FFF2-40B4-BE49-F238E27FC236}">
                <a16:creationId xmlns:a16="http://schemas.microsoft.com/office/drawing/2014/main" id="{10B5BAA8-7F95-D91A-E5F5-063B13E7BC9B}"/>
              </a:ext>
            </a:extLst>
          </p:cNvPr>
          <p:cNvPicPr>
            <a:picLocks noChangeAspect="1"/>
          </p:cNvPicPr>
          <p:nvPr/>
        </p:nvPicPr>
        <p:blipFill>
          <a:blip r:embed="rId3"/>
          <a:stretch>
            <a:fillRect/>
          </a:stretch>
        </p:blipFill>
        <p:spPr>
          <a:xfrm>
            <a:off x="-4071" y="4964978"/>
            <a:ext cx="11430000" cy="1325710"/>
          </a:xfrm>
          <a:prstGeom prst="rect">
            <a:avLst/>
          </a:prstGeom>
        </p:spPr>
      </p:pic>
    </p:spTree>
    <p:extLst>
      <p:ext uri="{BB962C8B-B14F-4D97-AF65-F5344CB8AC3E}">
        <p14:creationId xmlns:p14="http://schemas.microsoft.com/office/powerpoint/2010/main" val="122543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452B-981B-5CB5-6F1D-BC54001A07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47568B4-63ED-0C4C-4764-9B6E84E5982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C52C53B-A681-47E4-4385-19AF2CD0A34F}"/>
              </a:ext>
            </a:extLst>
          </p:cNvPr>
          <p:cNvPicPr>
            <a:picLocks noChangeAspect="1"/>
          </p:cNvPicPr>
          <p:nvPr/>
        </p:nvPicPr>
        <p:blipFill>
          <a:blip r:embed="rId2"/>
          <a:stretch>
            <a:fillRect/>
          </a:stretch>
        </p:blipFill>
        <p:spPr>
          <a:xfrm>
            <a:off x="383381" y="0"/>
            <a:ext cx="10663238" cy="6445251"/>
          </a:xfrm>
          <a:prstGeom prst="rect">
            <a:avLst/>
          </a:prstGeom>
        </p:spPr>
      </p:pic>
    </p:spTree>
    <p:extLst>
      <p:ext uri="{BB962C8B-B14F-4D97-AF65-F5344CB8AC3E}">
        <p14:creationId xmlns:p14="http://schemas.microsoft.com/office/powerpoint/2010/main" val="210258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4DCA7-6C06-8596-1D23-879390821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FCD71-A88F-60FD-2F4D-45A05E2B68C2}"/>
              </a:ext>
            </a:extLst>
          </p:cNvPr>
          <p:cNvSpPr>
            <a:spLocks noGrp="1"/>
          </p:cNvSpPr>
          <p:nvPr>
            <p:ph type="title"/>
          </p:nvPr>
        </p:nvSpPr>
        <p:spPr>
          <a:xfrm>
            <a:off x="587375" y="2149475"/>
            <a:ext cx="6002655" cy="515526"/>
          </a:xfrm>
        </p:spPr>
        <p:txBody>
          <a:bodyPr/>
          <a:lstStyle/>
          <a:p>
            <a:r>
              <a:rPr lang="en-US" dirty="0"/>
              <a:t>Adullah Yasser</a:t>
            </a:r>
          </a:p>
        </p:txBody>
      </p:sp>
      <p:sp>
        <p:nvSpPr>
          <p:cNvPr id="3" name="Text Placeholder 2">
            <a:extLst>
              <a:ext uri="{FF2B5EF4-FFF2-40B4-BE49-F238E27FC236}">
                <a16:creationId xmlns:a16="http://schemas.microsoft.com/office/drawing/2014/main" id="{5CCD5891-3F8F-1E28-621E-B8C91AD52A59}"/>
              </a:ext>
            </a:extLst>
          </p:cNvPr>
          <p:cNvSpPr>
            <a:spLocks noGrp="1"/>
          </p:cNvSpPr>
          <p:nvPr>
            <p:ph type="body" idx="1"/>
          </p:nvPr>
        </p:nvSpPr>
        <p:spPr>
          <a:xfrm>
            <a:off x="3886200" y="3386989"/>
            <a:ext cx="6477000" cy="307777"/>
          </a:xfrm>
        </p:spPr>
        <p:txBody>
          <a:bodyPr/>
          <a:lstStyle/>
          <a:p>
            <a:r>
              <a:rPr lang="en-US" sz="2000" dirty="0"/>
              <a:t>Login Page, Signup Page, Nav and work Page</a:t>
            </a:r>
          </a:p>
        </p:txBody>
      </p:sp>
    </p:spTree>
    <p:extLst>
      <p:ext uri="{BB962C8B-B14F-4D97-AF65-F5344CB8AC3E}">
        <p14:creationId xmlns:p14="http://schemas.microsoft.com/office/powerpoint/2010/main" val="1873512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E93678-20AE-8BA6-48B7-959F76B21825}"/>
              </a:ext>
            </a:extLst>
          </p:cNvPr>
          <p:cNvPicPr>
            <a:picLocks noChangeAspect="1"/>
          </p:cNvPicPr>
          <p:nvPr/>
        </p:nvPicPr>
        <p:blipFill>
          <a:blip r:embed="rId2"/>
          <a:stretch>
            <a:fillRect/>
          </a:stretch>
        </p:blipFill>
        <p:spPr>
          <a:xfrm>
            <a:off x="0" y="2905125"/>
            <a:ext cx="11430000" cy="635000"/>
          </a:xfrm>
          <a:prstGeom prst="rect">
            <a:avLst/>
          </a:prstGeom>
        </p:spPr>
      </p:pic>
    </p:spTree>
    <p:extLst>
      <p:ext uri="{BB962C8B-B14F-4D97-AF65-F5344CB8AC3E}">
        <p14:creationId xmlns:p14="http://schemas.microsoft.com/office/powerpoint/2010/main" val="428590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2">
            <a:extLst>
              <a:ext uri="{FF2B5EF4-FFF2-40B4-BE49-F238E27FC236}">
                <a16:creationId xmlns:a16="http://schemas.microsoft.com/office/drawing/2014/main" id="{6F27C0CF-9C25-9A79-582B-25BF9A2AF041}"/>
              </a:ext>
            </a:extLst>
          </p:cNvPr>
          <p:cNvGraphicFramePr/>
          <p:nvPr>
            <p:extLst>
              <p:ext uri="{D42A27DB-BD31-4B8C-83A1-F6EECF244321}">
                <p14:modId xmlns:p14="http://schemas.microsoft.com/office/powerpoint/2010/main" val="800780224"/>
              </p:ext>
            </p:extLst>
          </p:nvPr>
        </p:nvGraphicFramePr>
        <p:xfrm>
          <a:off x="771382" y="2196763"/>
          <a:ext cx="9439418" cy="3755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a:extLst>
              <a:ext uri="{FF2B5EF4-FFF2-40B4-BE49-F238E27FC236}">
                <a16:creationId xmlns:a16="http://schemas.microsoft.com/office/drawing/2014/main" id="{868AE5CB-A099-E14D-414C-FF3F1DA34987}"/>
              </a:ext>
            </a:extLst>
          </p:cNvPr>
          <p:cNvGrpSpPr/>
          <p:nvPr/>
        </p:nvGrpSpPr>
        <p:grpSpPr>
          <a:xfrm>
            <a:off x="1676400" y="250825"/>
            <a:ext cx="8382000" cy="1830988"/>
            <a:chOff x="2180712" y="578387"/>
            <a:chExt cx="8249243" cy="1325142"/>
          </a:xfrm>
        </p:grpSpPr>
        <p:sp>
          <p:nvSpPr>
            <p:cNvPr id="17" name="Freeform 3">
              <a:extLst>
                <a:ext uri="{FF2B5EF4-FFF2-40B4-BE49-F238E27FC236}">
                  <a16:creationId xmlns:a16="http://schemas.microsoft.com/office/drawing/2014/main" id="{1A1F11C0-79E4-29E4-2E38-8C0C3E7525F3}"/>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dirty="0"/>
            </a:p>
          </p:txBody>
        </p:sp>
        <p:pic>
          <p:nvPicPr>
            <p:cNvPr id="18" name="Google Shape;3479;p71">
              <a:extLst>
                <a:ext uri="{FF2B5EF4-FFF2-40B4-BE49-F238E27FC236}">
                  <a16:creationId xmlns:a16="http://schemas.microsoft.com/office/drawing/2014/main" id="{2C4B8795-1C75-DB1A-F9BE-8CC2C61678AA}"/>
                </a:ext>
              </a:extLst>
            </p:cNvPr>
            <p:cNvPicPr preferRelativeResize="0"/>
            <p:nvPr/>
          </p:nvPicPr>
          <p:blipFill>
            <a:blip r:embed="rId9">
              <a:alphaModFix/>
            </a:blip>
            <a:stretch>
              <a:fillRect/>
            </a:stretch>
          </p:blipFill>
          <p:spPr>
            <a:xfrm rot="5400000">
              <a:off x="3038625" y="-157840"/>
              <a:ext cx="519677" cy="1992131"/>
            </a:xfrm>
            <a:prstGeom prst="rect">
              <a:avLst/>
            </a:prstGeom>
            <a:noFill/>
            <a:ln>
              <a:noFill/>
            </a:ln>
          </p:spPr>
        </p:pic>
        <p:pic>
          <p:nvPicPr>
            <p:cNvPr id="19" name="Google Shape;3479;p71">
              <a:extLst>
                <a:ext uri="{FF2B5EF4-FFF2-40B4-BE49-F238E27FC236}">
                  <a16:creationId xmlns:a16="http://schemas.microsoft.com/office/drawing/2014/main" id="{15CF201E-77B7-6161-67AB-0C98625FC40E}"/>
                </a:ext>
              </a:extLst>
            </p:cNvPr>
            <p:cNvPicPr preferRelativeResize="0"/>
            <p:nvPr/>
          </p:nvPicPr>
          <p:blipFill>
            <a:blip r:embed="rId9">
              <a:alphaModFix/>
            </a:blip>
            <a:stretch>
              <a:fillRect/>
            </a:stretch>
          </p:blipFill>
          <p:spPr>
            <a:xfrm rot="5400000">
              <a:off x="9174051" y="647625"/>
              <a:ext cx="519677" cy="1992131"/>
            </a:xfrm>
            <a:prstGeom prst="rect">
              <a:avLst/>
            </a:prstGeom>
            <a:noFill/>
            <a:ln>
              <a:noFill/>
            </a:ln>
          </p:spPr>
        </p:pic>
      </p:grpSp>
      <p:sp>
        <p:nvSpPr>
          <p:cNvPr id="20" name="Title 1">
            <a:extLst>
              <a:ext uri="{FF2B5EF4-FFF2-40B4-BE49-F238E27FC236}">
                <a16:creationId xmlns:a16="http://schemas.microsoft.com/office/drawing/2014/main" id="{D6CD66B8-B6A2-4600-F49A-719E097412B2}"/>
              </a:ext>
            </a:extLst>
          </p:cNvPr>
          <p:cNvSpPr txBox="1">
            <a:spLocks/>
          </p:cNvSpPr>
          <p:nvPr/>
        </p:nvSpPr>
        <p:spPr>
          <a:xfrm>
            <a:off x="2590800" y="650186"/>
            <a:ext cx="5862146" cy="1546577"/>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Monthly Assignments Page</a:t>
            </a:r>
            <a:br>
              <a:rPr lang="en-US" b="1" dirty="0">
                <a:solidFill>
                  <a:schemeClr val="accent2"/>
                </a:solidFill>
              </a:rPr>
            </a:br>
            <a:endParaRPr lang="ar-SA" b="1" dirty="0">
              <a:solidFill>
                <a:schemeClr val="accent2"/>
              </a:solidFill>
            </a:endParaRPr>
          </a:p>
        </p:txBody>
      </p:sp>
    </p:spTree>
    <p:extLst>
      <p:ext uri="{BB962C8B-B14F-4D97-AF65-F5344CB8AC3E}">
        <p14:creationId xmlns:p14="http://schemas.microsoft.com/office/powerpoint/2010/main" val="3424846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7F6C-B628-890E-9604-65A21FED7D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0AF8EC7-5AE6-54B2-DBAB-83094A0D5A9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CAF1A2A-3BFE-09EB-AEE8-DB7CC443F3D4}"/>
              </a:ext>
            </a:extLst>
          </p:cNvPr>
          <p:cNvPicPr>
            <a:picLocks noChangeAspect="1"/>
          </p:cNvPicPr>
          <p:nvPr/>
        </p:nvPicPr>
        <p:blipFill>
          <a:blip r:embed="rId2"/>
          <a:stretch>
            <a:fillRect/>
          </a:stretch>
        </p:blipFill>
        <p:spPr>
          <a:xfrm>
            <a:off x="0" y="-1045451"/>
            <a:ext cx="11430000" cy="5159198"/>
          </a:xfrm>
          <a:prstGeom prst="rect">
            <a:avLst/>
          </a:prstGeom>
        </p:spPr>
      </p:pic>
      <p:pic>
        <p:nvPicPr>
          <p:cNvPr id="7" name="Picture 6">
            <a:extLst>
              <a:ext uri="{FF2B5EF4-FFF2-40B4-BE49-F238E27FC236}">
                <a16:creationId xmlns:a16="http://schemas.microsoft.com/office/drawing/2014/main" id="{84E0D477-C07A-858D-19D9-9529BBE22A21}"/>
              </a:ext>
            </a:extLst>
          </p:cNvPr>
          <p:cNvPicPr>
            <a:picLocks noChangeAspect="1"/>
          </p:cNvPicPr>
          <p:nvPr/>
        </p:nvPicPr>
        <p:blipFill>
          <a:blip r:embed="rId3"/>
          <a:stretch>
            <a:fillRect/>
          </a:stretch>
        </p:blipFill>
        <p:spPr>
          <a:xfrm>
            <a:off x="0" y="4113747"/>
            <a:ext cx="11430000" cy="3222107"/>
          </a:xfrm>
          <a:prstGeom prst="rect">
            <a:avLst/>
          </a:prstGeom>
        </p:spPr>
      </p:pic>
    </p:spTree>
    <p:extLst>
      <p:ext uri="{BB962C8B-B14F-4D97-AF65-F5344CB8AC3E}">
        <p14:creationId xmlns:p14="http://schemas.microsoft.com/office/powerpoint/2010/main" val="4040866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ECA2-0071-E4B7-F505-98978EA39B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A8DDACB-C226-29A2-9A4C-DA585EF74FD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F6EB474-BE7D-0901-B932-E5ADB8D47F74}"/>
              </a:ext>
            </a:extLst>
          </p:cNvPr>
          <p:cNvPicPr>
            <a:picLocks noChangeAspect="1"/>
          </p:cNvPicPr>
          <p:nvPr/>
        </p:nvPicPr>
        <p:blipFill>
          <a:blip r:embed="rId2"/>
          <a:stretch>
            <a:fillRect/>
          </a:stretch>
        </p:blipFill>
        <p:spPr>
          <a:xfrm>
            <a:off x="0" y="0"/>
            <a:ext cx="11430000" cy="5150713"/>
          </a:xfrm>
          <a:prstGeom prst="rect">
            <a:avLst/>
          </a:prstGeom>
        </p:spPr>
      </p:pic>
      <p:pic>
        <p:nvPicPr>
          <p:cNvPr id="7" name="Picture 6">
            <a:extLst>
              <a:ext uri="{FF2B5EF4-FFF2-40B4-BE49-F238E27FC236}">
                <a16:creationId xmlns:a16="http://schemas.microsoft.com/office/drawing/2014/main" id="{018AD938-1EA4-9135-10E5-8E633942D775}"/>
              </a:ext>
            </a:extLst>
          </p:cNvPr>
          <p:cNvPicPr>
            <a:picLocks noChangeAspect="1"/>
          </p:cNvPicPr>
          <p:nvPr/>
        </p:nvPicPr>
        <p:blipFill>
          <a:blip r:embed="rId3"/>
          <a:stretch>
            <a:fillRect/>
          </a:stretch>
        </p:blipFill>
        <p:spPr>
          <a:xfrm>
            <a:off x="0" y="4954558"/>
            <a:ext cx="11430000" cy="1490691"/>
          </a:xfrm>
          <a:prstGeom prst="rect">
            <a:avLst/>
          </a:prstGeom>
        </p:spPr>
      </p:pic>
    </p:spTree>
    <p:extLst>
      <p:ext uri="{BB962C8B-B14F-4D97-AF65-F5344CB8AC3E}">
        <p14:creationId xmlns:p14="http://schemas.microsoft.com/office/powerpoint/2010/main" val="1737857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233B-40F2-5189-524B-668372CC94D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2277DF-0279-17D3-C6D8-D622A2E5F10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AE89B4D-3A2E-5611-99C8-FA0B166408BB}"/>
              </a:ext>
            </a:extLst>
          </p:cNvPr>
          <p:cNvPicPr>
            <a:picLocks noChangeAspect="1"/>
          </p:cNvPicPr>
          <p:nvPr/>
        </p:nvPicPr>
        <p:blipFill>
          <a:blip r:embed="rId2"/>
          <a:stretch>
            <a:fillRect/>
          </a:stretch>
        </p:blipFill>
        <p:spPr>
          <a:xfrm>
            <a:off x="0" y="-1248527"/>
            <a:ext cx="11430000" cy="4851400"/>
          </a:xfrm>
          <a:prstGeom prst="rect">
            <a:avLst/>
          </a:prstGeom>
        </p:spPr>
      </p:pic>
      <p:pic>
        <p:nvPicPr>
          <p:cNvPr id="7" name="Picture 6">
            <a:extLst>
              <a:ext uri="{FF2B5EF4-FFF2-40B4-BE49-F238E27FC236}">
                <a16:creationId xmlns:a16="http://schemas.microsoft.com/office/drawing/2014/main" id="{13EF21B1-FD2A-A415-EE12-EC5D3C77F2CD}"/>
              </a:ext>
            </a:extLst>
          </p:cNvPr>
          <p:cNvPicPr>
            <a:picLocks noChangeAspect="1"/>
          </p:cNvPicPr>
          <p:nvPr/>
        </p:nvPicPr>
        <p:blipFill>
          <a:blip r:embed="rId3"/>
          <a:stretch>
            <a:fillRect/>
          </a:stretch>
        </p:blipFill>
        <p:spPr>
          <a:xfrm>
            <a:off x="0" y="3602873"/>
            <a:ext cx="11430000" cy="3584055"/>
          </a:xfrm>
          <a:prstGeom prst="rect">
            <a:avLst/>
          </a:prstGeom>
        </p:spPr>
      </p:pic>
    </p:spTree>
    <p:extLst>
      <p:ext uri="{BB962C8B-B14F-4D97-AF65-F5344CB8AC3E}">
        <p14:creationId xmlns:p14="http://schemas.microsoft.com/office/powerpoint/2010/main" val="172644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69476-13ED-6B90-09C3-C7B083018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D8BF9-4AA6-D090-8B49-5CF1EAA9E666}"/>
              </a:ext>
            </a:extLst>
          </p:cNvPr>
          <p:cNvSpPr>
            <a:spLocks noGrp="1"/>
          </p:cNvSpPr>
          <p:nvPr>
            <p:ph type="title"/>
          </p:nvPr>
        </p:nvSpPr>
        <p:spPr>
          <a:xfrm>
            <a:off x="587375" y="2149475"/>
            <a:ext cx="6002655" cy="515526"/>
          </a:xfrm>
        </p:spPr>
        <p:txBody>
          <a:bodyPr/>
          <a:lstStyle/>
          <a:p>
            <a:r>
              <a:rPr lang="en-US" dirty="0"/>
              <a:t>Ibrahim Adel</a:t>
            </a:r>
          </a:p>
        </p:txBody>
      </p:sp>
      <p:sp>
        <p:nvSpPr>
          <p:cNvPr id="3" name="Text Placeholder 2">
            <a:extLst>
              <a:ext uri="{FF2B5EF4-FFF2-40B4-BE49-F238E27FC236}">
                <a16:creationId xmlns:a16="http://schemas.microsoft.com/office/drawing/2014/main" id="{58921EFF-69EE-F474-9866-6790FBAD0195}"/>
              </a:ext>
            </a:extLst>
          </p:cNvPr>
          <p:cNvSpPr>
            <a:spLocks noGrp="1"/>
          </p:cNvSpPr>
          <p:nvPr>
            <p:ph type="body" idx="1"/>
          </p:nvPr>
        </p:nvSpPr>
        <p:spPr>
          <a:xfrm>
            <a:off x="3886200" y="3386989"/>
            <a:ext cx="6477000" cy="307777"/>
          </a:xfrm>
        </p:spPr>
        <p:txBody>
          <a:bodyPr/>
          <a:lstStyle/>
          <a:p>
            <a:r>
              <a:rPr lang="en-US" sz="2000" dirty="0"/>
              <a:t>Backend</a:t>
            </a:r>
          </a:p>
        </p:txBody>
      </p:sp>
    </p:spTree>
    <p:extLst>
      <p:ext uri="{BB962C8B-B14F-4D97-AF65-F5344CB8AC3E}">
        <p14:creationId xmlns:p14="http://schemas.microsoft.com/office/powerpoint/2010/main" val="176984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799" y="980933"/>
            <a:ext cx="6002655" cy="539750"/>
          </a:xfrm>
        </p:spPr>
        <p:txBody>
          <a:bodyPr vert="horz" wrap="square" lIns="0" tIns="0" rIns="0" bIns="0" rtlCol="0">
            <a:normAutofit/>
          </a:bodyPr>
          <a:lstStyle/>
          <a:p>
            <a:pPr marL="12700">
              <a:spcBef>
                <a:spcPts val="125"/>
              </a:spcBef>
            </a:pPr>
            <a:r>
              <a:rPr lang="en-US" b="0" i="0" spc="-280" dirty="0">
                <a:latin typeface="Arial Black"/>
                <a:ea typeface="+mj-ea"/>
                <a:cs typeface="Arial Black"/>
              </a:rPr>
              <a:t>Backend Tech Overview </a:t>
            </a:r>
            <a:endParaRPr lang="en-US" b="0" i="0" spc="-135" dirty="0">
              <a:latin typeface="Arial Black"/>
              <a:ea typeface="+mj-ea"/>
              <a:cs typeface="Arial Black"/>
            </a:endParaRPr>
          </a:p>
        </p:txBody>
      </p:sp>
      <p:sp>
        <p:nvSpPr>
          <p:cNvPr id="21" name="Freeform: Shape 20">
            <a:extLst>
              <a:ext uri="{FF2B5EF4-FFF2-40B4-BE49-F238E27FC236}">
                <a16:creationId xmlns:a16="http://schemas.microsoft.com/office/drawing/2014/main" id="{D1856ED5-5AD9-EB4C-78E3-F4B170F935CE}"/>
              </a:ext>
            </a:extLst>
          </p:cNvPr>
          <p:cNvSpPr/>
          <p:nvPr/>
        </p:nvSpPr>
        <p:spPr>
          <a:xfrm>
            <a:off x="820102" y="1851025"/>
            <a:ext cx="3828478" cy="765695"/>
          </a:xfrm>
          <a:custGeom>
            <a:avLst/>
            <a:gdLst>
              <a:gd name="connsiteX0" fmla="*/ 0 w 3828478"/>
              <a:gd name="connsiteY0" fmla="*/ 76570 h 765695"/>
              <a:gd name="connsiteX1" fmla="*/ 76570 w 3828478"/>
              <a:gd name="connsiteY1" fmla="*/ 0 h 765695"/>
              <a:gd name="connsiteX2" fmla="*/ 3751909 w 3828478"/>
              <a:gd name="connsiteY2" fmla="*/ 0 h 765695"/>
              <a:gd name="connsiteX3" fmla="*/ 3828479 w 3828478"/>
              <a:gd name="connsiteY3" fmla="*/ 76570 h 765695"/>
              <a:gd name="connsiteX4" fmla="*/ 3828478 w 3828478"/>
              <a:gd name="connsiteY4" fmla="*/ 689126 h 765695"/>
              <a:gd name="connsiteX5" fmla="*/ 3751908 w 3828478"/>
              <a:gd name="connsiteY5" fmla="*/ 765696 h 765695"/>
              <a:gd name="connsiteX6" fmla="*/ 76570 w 3828478"/>
              <a:gd name="connsiteY6" fmla="*/ 765695 h 765695"/>
              <a:gd name="connsiteX7" fmla="*/ 0 w 3828478"/>
              <a:gd name="connsiteY7" fmla="*/ 689125 h 765695"/>
              <a:gd name="connsiteX8" fmla="*/ 0 w 3828478"/>
              <a:gd name="connsiteY8" fmla="*/ 76570 h 76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78" h="765695">
                <a:moveTo>
                  <a:pt x="0" y="76570"/>
                </a:moveTo>
                <a:cubicBezTo>
                  <a:pt x="0" y="34282"/>
                  <a:pt x="34282" y="0"/>
                  <a:pt x="76570" y="0"/>
                </a:cubicBezTo>
                <a:lnTo>
                  <a:pt x="3751909" y="0"/>
                </a:lnTo>
                <a:cubicBezTo>
                  <a:pt x="3794197" y="0"/>
                  <a:pt x="3828479" y="34282"/>
                  <a:pt x="3828479" y="76570"/>
                </a:cubicBezTo>
                <a:cubicBezTo>
                  <a:pt x="3828479" y="280755"/>
                  <a:pt x="3828478" y="484941"/>
                  <a:pt x="3828478" y="689126"/>
                </a:cubicBezTo>
                <a:cubicBezTo>
                  <a:pt x="3828478" y="731414"/>
                  <a:pt x="3794196" y="765696"/>
                  <a:pt x="3751908" y="765696"/>
                </a:cubicBezTo>
                <a:lnTo>
                  <a:pt x="76570" y="765695"/>
                </a:lnTo>
                <a:cubicBezTo>
                  <a:pt x="34282" y="765695"/>
                  <a:pt x="0" y="731413"/>
                  <a:pt x="0" y="689125"/>
                </a:cubicBezTo>
                <a:lnTo>
                  <a:pt x="0" y="7657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5766" tIns="75766" rIns="946745" bIns="75766" numCol="1" spcCol="1270" anchor="ctr" anchorCtr="0">
            <a:noAutofit/>
          </a:bodyPr>
          <a:lstStyle/>
          <a:p>
            <a:pPr marL="0" lvl="0" indent="0" algn="l" defTabSz="622300">
              <a:lnSpc>
                <a:spcPct val="90000"/>
              </a:lnSpc>
              <a:spcBef>
                <a:spcPct val="0"/>
              </a:spcBef>
              <a:spcAft>
                <a:spcPct val="35000"/>
              </a:spcAft>
              <a:buNone/>
            </a:pPr>
            <a:r>
              <a:rPr lang="en-US" sz="1400" kern="1200" dirty="0"/>
              <a:t>✅ Built with </a:t>
            </a:r>
            <a:r>
              <a:rPr lang="en-US" sz="1400" b="1" kern="1200" dirty="0"/>
              <a:t>Node.js</a:t>
            </a:r>
            <a:r>
              <a:rPr lang="en-US" sz="1400" kern="1200" dirty="0"/>
              <a:t> and </a:t>
            </a:r>
            <a:r>
              <a:rPr lang="en-US" sz="1400" b="1" kern="1200" dirty="0"/>
              <a:t>Express.js</a:t>
            </a:r>
            <a:r>
              <a:rPr lang="en-US" sz="1400" kern="1200" dirty="0"/>
              <a:t> for handling server logic and APIs.</a:t>
            </a:r>
          </a:p>
        </p:txBody>
      </p:sp>
      <p:sp>
        <p:nvSpPr>
          <p:cNvPr id="22" name="Freeform: Shape 21">
            <a:extLst>
              <a:ext uri="{FF2B5EF4-FFF2-40B4-BE49-F238E27FC236}">
                <a16:creationId xmlns:a16="http://schemas.microsoft.com/office/drawing/2014/main" id="{31779419-DE2C-333C-CD06-1F641DC9D2DC}"/>
              </a:ext>
            </a:extLst>
          </p:cNvPr>
          <p:cNvSpPr/>
          <p:nvPr/>
        </p:nvSpPr>
        <p:spPr>
          <a:xfrm>
            <a:off x="1105994" y="2723067"/>
            <a:ext cx="3828478" cy="765695"/>
          </a:xfrm>
          <a:custGeom>
            <a:avLst/>
            <a:gdLst>
              <a:gd name="connsiteX0" fmla="*/ 0 w 3828478"/>
              <a:gd name="connsiteY0" fmla="*/ 76570 h 765695"/>
              <a:gd name="connsiteX1" fmla="*/ 76570 w 3828478"/>
              <a:gd name="connsiteY1" fmla="*/ 0 h 765695"/>
              <a:gd name="connsiteX2" fmla="*/ 3751909 w 3828478"/>
              <a:gd name="connsiteY2" fmla="*/ 0 h 765695"/>
              <a:gd name="connsiteX3" fmla="*/ 3828479 w 3828478"/>
              <a:gd name="connsiteY3" fmla="*/ 76570 h 765695"/>
              <a:gd name="connsiteX4" fmla="*/ 3828478 w 3828478"/>
              <a:gd name="connsiteY4" fmla="*/ 689126 h 765695"/>
              <a:gd name="connsiteX5" fmla="*/ 3751908 w 3828478"/>
              <a:gd name="connsiteY5" fmla="*/ 765696 h 765695"/>
              <a:gd name="connsiteX6" fmla="*/ 76570 w 3828478"/>
              <a:gd name="connsiteY6" fmla="*/ 765695 h 765695"/>
              <a:gd name="connsiteX7" fmla="*/ 0 w 3828478"/>
              <a:gd name="connsiteY7" fmla="*/ 689125 h 765695"/>
              <a:gd name="connsiteX8" fmla="*/ 0 w 3828478"/>
              <a:gd name="connsiteY8" fmla="*/ 76570 h 76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78" h="765695">
                <a:moveTo>
                  <a:pt x="0" y="76570"/>
                </a:moveTo>
                <a:cubicBezTo>
                  <a:pt x="0" y="34282"/>
                  <a:pt x="34282" y="0"/>
                  <a:pt x="76570" y="0"/>
                </a:cubicBezTo>
                <a:lnTo>
                  <a:pt x="3751909" y="0"/>
                </a:lnTo>
                <a:cubicBezTo>
                  <a:pt x="3794197" y="0"/>
                  <a:pt x="3828479" y="34282"/>
                  <a:pt x="3828479" y="76570"/>
                </a:cubicBezTo>
                <a:cubicBezTo>
                  <a:pt x="3828479" y="280755"/>
                  <a:pt x="3828478" y="484941"/>
                  <a:pt x="3828478" y="689126"/>
                </a:cubicBezTo>
                <a:cubicBezTo>
                  <a:pt x="3828478" y="731414"/>
                  <a:pt x="3794196" y="765696"/>
                  <a:pt x="3751908" y="765696"/>
                </a:cubicBezTo>
                <a:lnTo>
                  <a:pt x="76570" y="765695"/>
                </a:lnTo>
                <a:cubicBezTo>
                  <a:pt x="34282" y="765695"/>
                  <a:pt x="0" y="731413"/>
                  <a:pt x="0" y="689125"/>
                </a:cubicBezTo>
                <a:lnTo>
                  <a:pt x="0" y="7657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5766" tIns="75766" rIns="859361" bIns="75766" numCol="1" spcCol="1270" anchor="ctr" anchorCtr="0">
            <a:noAutofit/>
          </a:bodyPr>
          <a:lstStyle/>
          <a:p>
            <a:pPr marL="0" lvl="0" indent="0" algn="l" defTabSz="622300">
              <a:lnSpc>
                <a:spcPct val="90000"/>
              </a:lnSpc>
              <a:spcBef>
                <a:spcPct val="0"/>
              </a:spcBef>
              <a:spcAft>
                <a:spcPct val="35000"/>
              </a:spcAft>
              <a:buNone/>
            </a:pPr>
            <a:r>
              <a:rPr lang="en-US" sz="1400" kern="1200" dirty="0"/>
              <a:t>🔐 Implemented </a:t>
            </a:r>
            <a:r>
              <a:rPr lang="en-US" sz="1400" b="1" kern="1200" dirty="0"/>
              <a:t>Authentication &amp; Authorization</a:t>
            </a:r>
            <a:r>
              <a:rPr lang="en-US" sz="1400" kern="1200" dirty="0"/>
              <a:t> to secure user access.</a:t>
            </a:r>
          </a:p>
        </p:txBody>
      </p:sp>
      <p:sp>
        <p:nvSpPr>
          <p:cNvPr id="24" name="Freeform: Shape 23">
            <a:extLst>
              <a:ext uri="{FF2B5EF4-FFF2-40B4-BE49-F238E27FC236}">
                <a16:creationId xmlns:a16="http://schemas.microsoft.com/office/drawing/2014/main" id="{9BF57229-AE4C-3F0F-2583-37E0B7598361}"/>
              </a:ext>
            </a:extLst>
          </p:cNvPr>
          <p:cNvSpPr/>
          <p:nvPr/>
        </p:nvSpPr>
        <p:spPr>
          <a:xfrm>
            <a:off x="1391887" y="3595109"/>
            <a:ext cx="3828478" cy="765695"/>
          </a:xfrm>
          <a:custGeom>
            <a:avLst/>
            <a:gdLst>
              <a:gd name="connsiteX0" fmla="*/ 0 w 3828478"/>
              <a:gd name="connsiteY0" fmla="*/ 76570 h 765695"/>
              <a:gd name="connsiteX1" fmla="*/ 76570 w 3828478"/>
              <a:gd name="connsiteY1" fmla="*/ 0 h 765695"/>
              <a:gd name="connsiteX2" fmla="*/ 3751909 w 3828478"/>
              <a:gd name="connsiteY2" fmla="*/ 0 h 765695"/>
              <a:gd name="connsiteX3" fmla="*/ 3828479 w 3828478"/>
              <a:gd name="connsiteY3" fmla="*/ 76570 h 765695"/>
              <a:gd name="connsiteX4" fmla="*/ 3828478 w 3828478"/>
              <a:gd name="connsiteY4" fmla="*/ 689126 h 765695"/>
              <a:gd name="connsiteX5" fmla="*/ 3751908 w 3828478"/>
              <a:gd name="connsiteY5" fmla="*/ 765696 h 765695"/>
              <a:gd name="connsiteX6" fmla="*/ 76570 w 3828478"/>
              <a:gd name="connsiteY6" fmla="*/ 765695 h 765695"/>
              <a:gd name="connsiteX7" fmla="*/ 0 w 3828478"/>
              <a:gd name="connsiteY7" fmla="*/ 689125 h 765695"/>
              <a:gd name="connsiteX8" fmla="*/ 0 w 3828478"/>
              <a:gd name="connsiteY8" fmla="*/ 76570 h 76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78" h="765695">
                <a:moveTo>
                  <a:pt x="0" y="76570"/>
                </a:moveTo>
                <a:cubicBezTo>
                  <a:pt x="0" y="34282"/>
                  <a:pt x="34282" y="0"/>
                  <a:pt x="76570" y="0"/>
                </a:cubicBezTo>
                <a:lnTo>
                  <a:pt x="3751909" y="0"/>
                </a:lnTo>
                <a:cubicBezTo>
                  <a:pt x="3794197" y="0"/>
                  <a:pt x="3828479" y="34282"/>
                  <a:pt x="3828479" y="76570"/>
                </a:cubicBezTo>
                <a:cubicBezTo>
                  <a:pt x="3828479" y="280755"/>
                  <a:pt x="3828478" y="484941"/>
                  <a:pt x="3828478" y="689126"/>
                </a:cubicBezTo>
                <a:cubicBezTo>
                  <a:pt x="3828478" y="731414"/>
                  <a:pt x="3794196" y="765696"/>
                  <a:pt x="3751908" y="765696"/>
                </a:cubicBezTo>
                <a:lnTo>
                  <a:pt x="76570" y="765695"/>
                </a:lnTo>
                <a:cubicBezTo>
                  <a:pt x="34282" y="765695"/>
                  <a:pt x="0" y="731413"/>
                  <a:pt x="0" y="689125"/>
                </a:cubicBezTo>
                <a:lnTo>
                  <a:pt x="0" y="7657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5766" tIns="75766" rIns="859361" bIns="75766" numCol="1" spcCol="1270" anchor="ctr" anchorCtr="0">
            <a:noAutofit/>
          </a:bodyPr>
          <a:lstStyle/>
          <a:p>
            <a:pPr marL="0" lvl="0" indent="0" algn="l" defTabSz="622300">
              <a:lnSpc>
                <a:spcPct val="90000"/>
              </a:lnSpc>
              <a:spcBef>
                <a:spcPct val="0"/>
              </a:spcBef>
              <a:spcAft>
                <a:spcPct val="35000"/>
              </a:spcAft>
              <a:buNone/>
            </a:pPr>
            <a:r>
              <a:rPr lang="en-US" sz="1400" kern="1200" dirty="0"/>
              <a:t>☁️ Image uploads are handled via </a:t>
            </a:r>
            <a:r>
              <a:rPr lang="en-US" sz="1400" b="1" kern="1200" dirty="0"/>
              <a:t>Cloud storage</a:t>
            </a:r>
            <a:r>
              <a:rPr lang="en-US" sz="1400" kern="1200" dirty="0"/>
              <a:t> (e.g., </a:t>
            </a:r>
            <a:r>
              <a:rPr lang="en-US" sz="1400" kern="1200" dirty="0" err="1"/>
              <a:t>Cloudinary</a:t>
            </a:r>
            <a:r>
              <a:rPr lang="en-US" sz="1400" kern="1200" dirty="0"/>
              <a:t> or similar).</a:t>
            </a:r>
          </a:p>
        </p:txBody>
      </p:sp>
      <p:sp>
        <p:nvSpPr>
          <p:cNvPr id="25" name="Freeform: Shape 24">
            <a:extLst>
              <a:ext uri="{FF2B5EF4-FFF2-40B4-BE49-F238E27FC236}">
                <a16:creationId xmlns:a16="http://schemas.microsoft.com/office/drawing/2014/main" id="{8EDB4430-7568-F927-B55F-D1AA849E3998}"/>
              </a:ext>
            </a:extLst>
          </p:cNvPr>
          <p:cNvSpPr/>
          <p:nvPr/>
        </p:nvSpPr>
        <p:spPr>
          <a:xfrm>
            <a:off x="1677780" y="4467151"/>
            <a:ext cx="3828478" cy="765695"/>
          </a:xfrm>
          <a:custGeom>
            <a:avLst/>
            <a:gdLst>
              <a:gd name="connsiteX0" fmla="*/ 0 w 3828478"/>
              <a:gd name="connsiteY0" fmla="*/ 76570 h 765695"/>
              <a:gd name="connsiteX1" fmla="*/ 76570 w 3828478"/>
              <a:gd name="connsiteY1" fmla="*/ 0 h 765695"/>
              <a:gd name="connsiteX2" fmla="*/ 3751909 w 3828478"/>
              <a:gd name="connsiteY2" fmla="*/ 0 h 765695"/>
              <a:gd name="connsiteX3" fmla="*/ 3828479 w 3828478"/>
              <a:gd name="connsiteY3" fmla="*/ 76570 h 765695"/>
              <a:gd name="connsiteX4" fmla="*/ 3828478 w 3828478"/>
              <a:gd name="connsiteY4" fmla="*/ 689126 h 765695"/>
              <a:gd name="connsiteX5" fmla="*/ 3751908 w 3828478"/>
              <a:gd name="connsiteY5" fmla="*/ 765696 h 765695"/>
              <a:gd name="connsiteX6" fmla="*/ 76570 w 3828478"/>
              <a:gd name="connsiteY6" fmla="*/ 765695 h 765695"/>
              <a:gd name="connsiteX7" fmla="*/ 0 w 3828478"/>
              <a:gd name="connsiteY7" fmla="*/ 689125 h 765695"/>
              <a:gd name="connsiteX8" fmla="*/ 0 w 3828478"/>
              <a:gd name="connsiteY8" fmla="*/ 76570 h 76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78" h="765695">
                <a:moveTo>
                  <a:pt x="0" y="76570"/>
                </a:moveTo>
                <a:cubicBezTo>
                  <a:pt x="0" y="34282"/>
                  <a:pt x="34282" y="0"/>
                  <a:pt x="76570" y="0"/>
                </a:cubicBezTo>
                <a:lnTo>
                  <a:pt x="3751909" y="0"/>
                </a:lnTo>
                <a:cubicBezTo>
                  <a:pt x="3794197" y="0"/>
                  <a:pt x="3828479" y="34282"/>
                  <a:pt x="3828479" y="76570"/>
                </a:cubicBezTo>
                <a:cubicBezTo>
                  <a:pt x="3828479" y="280755"/>
                  <a:pt x="3828478" y="484941"/>
                  <a:pt x="3828478" y="689126"/>
                </a:cubicBezTo>
                <a:cubicBezTo>
                  <a:pt x="3828478" y="731414"/>
                  <a:pt x="3794196" y="765696"/>
                  <a:pt x="3751908" y="765696"/>
                </a:cubicBezTo>
                <a:lnTo>
                  <a:pt x="76570" y="765695"/>
                </a:lnTo>
                <a:cubicBezTo>
                  <a:pt x="34282" y="765695"/>
                  <a:pt x="0" y="731413"/>
                  <a:pt x="0" y="689125"/>
                </a:cubicBezTo>
                <a:lnTo>
                  <a:pt x="0" y="7657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5766" tIns="75766" rIns="859361" bIns="75766" numCol="1" spcCol="1270" anchor="ctr" anchorCtr="0">
            <a:noAutofit/>
          </a:bodyPr>
          <a:lstStyle/>
          <a:p>
            <a:pPr marL="0" lvl="0" indent="0" algn="l" defTabSz="622300">
              <a:lnSpc>
                <a:spcPct val="90000"/>
              </a:lnSpc>
              <a:spcBef>
                <a:spcPct val="0"/>
              </a:spcBef>
              <a:spcAft>
                <a:spcPct val="35000"/>
              </a:spcAft>
              <a:buNone/>
            </a:pPr>
            <a:r>
              <a:rPr lang="en-US" sz="1400" kern="1200" dirty="0"/>
              <a:t>📄 Full </a:t>
            </a:r>
            <a:r>
              <a:rPr lang="en-US" sz="1400" b="1" kern="1200" dirty="0"/>
              <a:t>CRUD operations</a:t>
            </a:r>
            <a:r>
              <a:rPr lang="en-US" sz="1400" kern="1200" dirty="0"/>
              <a:t> implemented for managing data (Create, Read, Update, Delete).</a:t>
            </a:r>
          </a:p>
        </p:txBody>
      </p:sp>
      <p:sp>
        <p:nvSpPr>
          <p:cNvPr id="26" name="Freeform: Shape 25">
            <a:extLst>
              <a:ext uri="{FF2B5EF4-FFF2-40B4-BE49-F238E27FC236}">
                <a16:creationId xmlns:a16="http://schemas.microsoft.com/office/drawing/2014/main" id="{D98B7FAC-BD1D-1A66-A9D5-CB197038543A}"/>
              </a:ext>
            </a:extLst>
          </p:cNvPr>
          <p:cNvSpPr/>
          <p:nvPr/>
        </p:nvSpPr>
        <p:spPr>
          <a:xfrm>
            <a:off x="1963673" y="5339194"/>
            <a:ext cx="3828478" cy="765695"/>
          </a:xfrm>
          <a:custGeom>
            <a:avLst/>
            <a:gdLst>
              <a:gd name="connsiteX0" fmla="*/ 0 w 3828478"/>
              <a:gd name="connsiteY0" fmla="*/ 76570 h 765695"/>
              <a:gd name="connsiteX1" fmla="*/ 76570 w 3828478"/>
              <a:gd name="connsiteY1" fmla="*/ 0 h 765695"/>
              <a:gd name="connsiteX2" fmla="*/ 3751909 w 3828478"/>
              <a:gd name="connsiteY2" fmla="*/ 0 h 765695"/>
              <a:gd name="connsiteX3" fmla="*/ 3828479 w 3828478"/>
              <a:gd name="connsiteY3" fmla="*/ 76570 h 765695"/>
              <a:gd name="connsiteX4" fmla="*/ 3828478 w 3828478"/>
              <a:gd name="connsiteY4" fmla="*/ 689126 h 765695"/>
              <a:gd name="connsiteX5" fmla="*/ 3751908 w 3828478"/>
              <a:gd name="connsiteY5" fmla="*/ 765696 h 765695"/>
              <a:gd name="connsiteX6" fmla="*/ 76570 w 3828478"/>
              <a:gd name="connsiteY6" fmla="*/ 765695 h 765695"/>
              <a:gd name="connsiteX7" fmla="*/ 0 w 3828478"/>
              <a:gd name="connsiteY7" fmla="*/ 689125 h 765695"/>
              <a:gd name="connsiteX8" fmla="*/ 0 w 3828478"/>
              <a:gd name="connsiteY8" fmla="*/ 76570 h 76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78" h="765695">
                <a:moveTo>
                  <a:pt x="0" y="76570"/>
                </a:moveTo>
                <a:cubicBezTo>
                  <a:pt x="0" y="34282"/>
                  <a:pt x="34282" y="0"/>
                  <a:pt x="76570" y="0"/>
                </a:cubicBezTo>
                <a:lnTo>
                  <a:pt x="3751909" y="0"/>
                </a:lnTo>
                <a:cubicBezTo>
                  <a:pt x="3794197" y="0"/>
                  <a:pt x="3828479" y="34282"/>
                  <a:pt x="3828479" y="76570"/>
                </a:cubicBezTo>
                <a:cubicBezTo>
                  <a:pt x="3828479" y="280755"/>
                  <a:pt x="3828478" y="484941"/>
                  <a:pt x="3828478" y="689126"/>
                </a:cubicBezTo>
                <a:cubicBezTo>
                  <a:pt x="3828478" y="731414"/>
                  <a:pt x="3794196" y="765696"/>
                  <a:pt x="3751908" y="765696"/>
                </a:cubicBezTo>
                <a:lnTo>
                  <a:pt x="76570" y="765695"/>
                </a:lnTo>
                <a:cubicBezTo>
                  <a:pt x="34282" y="765695"/>
                  <a:pt x="0" y="731413"/>
                  <a:pt x="0" y="689125"/>
                </a:cubicBezTo>
                <a:lnTo>
                  <a:pt x="0" y="7657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5766" tIns="75766" rIns="859361" bIns="75766" numCol="1" spcCol="1270" anchor="ctr" anchorCtr="0">
            <a:noAutofit/>
          </a:bodyPr>
          <a:lstStyle/>
          <a:p>
            <a:pPr marL="0" lvl="0" indent="0" algn="l" defTabSz="622300">
              <a:lnSpc>
                <a:spcPct val="90000"/>
              </a:lnSpc>
              <a:spcBef>
                <a:spcPct val="0"/>
              </a:spcBef>
              <a:spcAft>
                <a:spcPct val="35000"/>
              </a:spcAft>
              <a:buNone/>
            </a:pPr>
            <a:r>
              <a:rPr lang="en-US" sz="1400" kern="1200" dirty="0"/>
              <a:t>🛢️ Used </a:t>
            </a:r>
            <a:r>
              <a:rPr lang="en-US" sz="1400" b="1" kern="1200" dirty="0"/>
              <a:t>MongoDB</a:t>
            </a:r>
            <a:r>
              <a:rPr lang="en-US" sz="1400" kern="1200" dirty="0"/>
              <a:t> as our database to store user and course data efficiently.</a:t>
            </a:r>
          </a:p>
        </p:txBody>
      </p:sp>
      <p:sp>
        <p:nvSpPr>
          <p:cNvPr id="27" name="Freeform: Shape 26">
            <a:extLst>
              <a:ext uri="{FF2B5EF4-FFF2-40B4-BE49-F238E27FC236}">
                <a16:creationId xmlns:a16="http://schemas.microsoft.com/office/drawing/2014/main" id="{FB1A5204-69E8-5022-F371-F64FB08FFFC1}"/>
              </a:ext>
            </a:extLst>
          </p:cNvPr>
          <p:cNvSpPr/>
          <p:nvPr/>
        </p:nvSpPr>
        <p:spPr>
          <a:xfrm>
            <a:off x="4150878" y="2410408"/>
            <a:ext cx="497702" cy="497702"/>
          </a:xfrm>
          <a:custGeom>
            <a:avLst/>
            <a:gdLst>
              <a:gd name="connsiteX0" fmla="*/ 0 w 497702"/>
              <a:gd name="connsiteY0" fmla="*/ 273736 h 497702"/>
              <a:gd name="connsiteX1" fmla="*/ 111983 w 497702"/>
              <a:gd name="connsiteY1" fmla="*/ 273736 h 497702"/>
              <a:gd name="connsiteX2" fmla="*/ 111983 w 497702"/>
              <a:gd name="connsiteY2" fmla="*/ 0 h 497702"/>
              <a:gd name="connsiteX3" fmla="*/ 385719 w 497702"/>
              <a:gd name="connsiteY3" fmla="*/ 0 h 497702"/>
              <a:gd name="connsiteX4" fmla="*/ 385719 w 497702"/>
              <a:gd name="connsiteY4" fmla="*/ 273736 h 497702"/>
              <a:gd name="connsiteX5" fmla="*/ 497702 w 497702"/>
              <a:gd name="connsiteY5" fmla="*/ 273736 h 497702"/>
              <a:gd name="connsiteX6" fmla="*/ 248851 w 497702"/>
              <a:gd name="connsiteY6" fmla="*/ 497702 h 497702"/>
              <a:gd name="connsiteX7" fmla="*/ 0 w 497702"/>
              <a:gd name="connsiteY7" fmla="*/ 273736 h 49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702" h="497702">
                <a:moveTo>
                  <a:pt x="0" y="273736"/>
                </a:moveTo>
                <a:lnTo>
                  <a:pt x="111983" y="273736"/>
                </a:lnTo>
                <a:lnTo>
                  <a:pt x="111983" y="0"/>
                </a:lnTo>
                <a:lnTo>
                  <a:pt x="385719" y="0"/>
                </a:lnTo>
                <a:lnTo>
                  <a:pt x="385719" y="273736"/>
                </a:lnTo>
                <a:lnTo>
                  <a:pt x="497702" y="273736"/>
                </a:lnTo>
                <a:lnTo>
                  <a:pt x="248851" y="497702"/>
                </a:lnTo>
                <a:lnTo>
                  <a:pt x="0" y="273736"/>
                </a:ln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9923" tIns="27940" rIns="139923" bIns="151121" numCol="1" spcCol="1270" anchor="ctr" anchorCtr="0">
            <a:noAutofit/>
          </a:bodyPr>
          <a:lstStyle/>
          <a:p>
            <a:pPr marL="0" lvl="0" indent="0" algn="ctr" defTabSz="977900">
              <a:lnSpc>
                <a:spcPct val="90000"/>
              </a:lnSpc>
              <a:spcBef>
                <a:spcPct val="0"/>
              </a:spcBef>
              <a:spcAft>
                <a:spcPct val="35000"/>
              </a:spcAft>
              <a:buNone/>
            </a:pPr>
            <a:endParaRPr lang="en-US" sz="2200" kern="1200"/>
          </a:p>
        </p:txBody>
      </p:sp>
      <p:sp>
        <p:nvSpPr>
          <p:cNvPr id="28" name="Freeform: Shape 27">
            <a:extLst>
              <a:ext uri="{FF2B5EF4-FFF2-40B4-BE49-F238E27FC236}">
                <a16:creationId xmlns:a16="http://schemas.microsoft.com/office/drawing/2014/main" id="{BED9E7EB-0B3C-CB00-8186-FB20E114CEC9}"/>
              </a:ext>
            </a:extLst>
          </p:cNvPr>
          <p:cNvSpPr/>
          <p:nvPr/>
        </p:nvSpPr>
        <p:spPr>
          <a:xfrm>
            <a:off x="4436771" y="3282450"/>
            <a:ext cx="497702" cy="497702"/>
          </a:xfrm>
          <a:custGeom>
            <a:avLst/>
            <a:gdLst>
              <a:gd name="connsiteX0" fmla="*/ 0 w 497702"/>
              <a:gd name="connsiteY0" fmla="*/ 273736 h 497702"/>
              <a:gd name="connsiteX1" fmla="*/ 111983 w 497702"/>
              <a:gd name="connsiteY1" fmla="*/ 273736 h 497702"/>
              <a:gd name="connsiteX2" fmla="*/ 111983 w 497702"/>
              <a:gd name="connsiteY2" fmla="*/ 0 h 497702"/>
              <a:gd name="connsiteX3" fmla="*/ 385719 w 497702"/>
              <a:gd name="connsiteY3" fmla="*/ 0 h 497702"/>
              <a:gd name="connsiteX4" fmla="*/ 385719 w 497702"/>
              <a:gd name="connsiteY4" fmla="*/ 273736 h 497702"/>
              <a:gd name="connsiteX5" fmla="*/ 497702 w 497702"/>
              <a:gd name="connsiteY5" fmla="*/ 273736 h 497702"/>
              <a:gd name="connsiteX6" fmla="*/ 248851 w 497702"/>
              <a:gd name="connsiteY6" fmla="*/ 497702 h 497702"/>
              <a:gd name="connsiteX7" fmla="*/ 0 w 497702"/>
              <a:gd name="connsiteY7" fmla="*/ 273736 h 49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702" h="497702">
                <a:moveTo>
                  <a:pt x="0" y="273736"/>
                </a:moveTo>
                <a:lnTo>
                  <a:pt x="111983" y="273736"/>
                </a:lnTo>
                <a:lnTo>
                  <a:pt x="111983" y="0"/>
                </a:lnTo>
                <a:lnTo>
                  <a:pt x="385719" y="0"/>
                </a:lnTo>
                <a:lnTo>
                  <a:pt x="385719" y="273736"/>
                </a:lnTo>
                <a:lnTo>
                  <a:pt x="497702" y="273736"/>
                </a:lnTo>
                <a:lnTo>
                  <a:pt x="248851" y="497702"/>
                </a:lnTo>
                <a:lnTo>
                  <a:pt x="0" y="273736"/>
                </a:ln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9923" tIns="27940" rIns="139923" bIns="151121" numCol="1" spcCol="1270" anchor="ctr" anchorCtr="0">
            <a:noAutofit/>
          </a:bodyPr>
          <a:lstStyle/>
          <a:p>
            <a:pPr marL="0" lvl="0" indent="0" algn="ctr" defTabSz="977900">
              <a:lnSpc>
                <a:spcPct val="90000"/>
              </a:lnSpc>
              <a:spcBef>
                <a:spcPct val="0"/>
              </a:spcBef>
              <a:spcAft>
                <a:spcPct val="35000"/>
              </a:spcAft>
              <a:buNone/>
            </a:pPr>
            <a:endParaRPr lang="en-US" sz="2200" kern="1200"/>
          </a:p>
        </p:txBody>
      </p:sp>
      <p:sp>
        <p:nvSpPr>
          <p:cNvPr id="29" name="Freeform: Shape 28">
            <a:extLst>
              <a:ext uri="{FF2B5EF4-FFF2-40B4-BE49-F238E27FC236}">
                <a16:creationId xmlns:a16="http://schemas.microsoft.com/office/drawing/2014/main" id="{B4526A81-13DC-320B-C376-CCA1ED20D870}"/>
              </a:ext>
            </a:extLst>
          </p:cNvPr>
          <p:cNvSpPr/>
          <p:nvPr/>
        </p:nvSpPr>
        <p:spPr>
          <a:xfrm>
            <a:off x="4722664" y="4141731"/>
            <a:ext cx="497702" cy="497702"/>
          </a:xfrm>
          <a:custGeom>
            <a:avLst/>
            <a:gdLst>
              <a:gd name="connsiteX0" fmla="*/ 0 w 497702"/>
              <a:gd name="connsiteY0" fmla="*/ 273736 h 497702"/>
              <a:gd name="connsiteX1" fmla="*/ 111983 w 497702"/>
              <a:gd name="connsiteY1" fmla="*/ 273736 h 497702"/>
              <a:gd name="connsiteX2" fmla="*/ 111983 w 497702"/>
              <a:gd name="connsiteY2" fmla="*/ 0 h 497702"/>
              <a:gd name="connsiteX3" fmla="*/ 385719 w 497702"/>
              <a:gd name="connsiteY3" fmla="*/ 0 h 497702"/>
              <a:gd name="connsiteX4" fmla="*/ 385719 w 497702"/>
              <a:gd name="connsiteY4" fmla="*/ 273736 h 497702"/>
              <a:gd name="connsiteX5" fmla="*/ 497702 w 497702"/>
              <a:gd name="connsiteY5" fmla="*/ 273736 h 497702"/>
              <a:gd name="connsiteX6" fmla="*/ 248851 w 497702"/>
              <a:gd name="connsiteY6" fmla="*/ 497702 h 497702"/>
              <a:gd name="connsiteX7" fmla="*/ 0 w 497702"/>
              <a:gd name="connsiteY7" fmla="*/ 273736 h 49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702" h="497702">
                <a:moveTo>
                  <a:pt x="0" y="273736"/>
                </a:moveTo>
                <a:lnTo>
                  <a:pt x="111983" y="273736"/>
                </a:lnTo>
                <a:lnTo>
                  <a:pt x="111983" y="0"/>
                </a:lnTo>
                <a:lnTo>
                  <a:pt x="385719" y="0"/>
                </a:lnTo>
                <a:lnTo>
                  <a:pt x="385719" y="273736"/>
                </a:lnTo>
                <a:lnTo>
                  <a:pt x="497702" y="273736"/>
                </a:lnTo>
                <a:lnTo>
                  <a:pt x="248851" y="497702"/>
                </a:lnTo>
                <a:lnTo>
                  <a:pt x="0" y="273736"/>
                </a:ln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9923" tIns="27940" rIns="139923" bIns="151121" numCol="1" spcCol="1270" anchor="ctr" anchorCtr="0">
            <a:noAutofit/>
          </a:bodyPr>
          <a:lstStyle/>
          <a:p>
            <a:pPr marL="0" lvl="0" indent="0" algn="ctr" defTabSz="977900">
              <a:lnSpc>
                <a:spcPct val="90000"/>
              </a:lnSpc>
              <a:spcBef>
                <a:spcPct val="0"/>
              </a:spcBef>
              <a:spcAft>
                <a:spcPct val="35000"/>
              </a:spcAft>
              <a:buNone/>
            </a:pPr>
            <a:endParaRPr lang="en-US" sz="2200" kern="1200"/>
          </a:p>
        </p:txBody>
      </p:sp>
      <p:sp>
        <p:nvSpPr>
          <p:cNvPr id="30" name="Freeform: Shape 29">
            <a:extLst>
              <a:ext uri="{FF2B5EF4-FFF2-40B4-BE49-F238E27FC236}">
                <a16:creationId xmlns:a16="http://schemas.microsoft.com/office/drawing/2014/main" id="{1B03C2EF-02F0-43B2-053C-87E07F0949EE}"/>
              </a:ext>
            </a:extLst>
          </p:cNvPr>
          <p:cNvSpPr/>
          <p:nvPr/>
        </p:nvSpPr>
        <p:spPr>
          <a:xfrm>
            <a:off x="5008556" y="5022281"/>
            <a:ext cx="497702" cy="497702"/>
          </a:xfrm>
          <a:custGeom>
            <a:avLst/>
            <a:gdLst>
              <a:gd name="connsiteX0" fmla="*/ 0 w 497702"/>
              <a:gd name="connsiteY0" fmla="*/ 273736 h 497702"/>
              <a:gd name="connsiteX1" fmla="*/ 111983 w 497702"/>
              <a:gd name="connsiteY1" fmla="*/ 273736 h 497702"/>
              <a:gd name="connsiteX2" fmla="*/ 111983 w 497702"/>
              <a:gd name="connsiteY2" fmla="*/ 0 h 497702"/>
              <a:gd name="connsiteX3" fmla="*/ 385719 w 497702"/>
              <a:gd name="connsiteY3" fmla="*/ 0 h 497702"/>
              <a:gd name="connsiteX4" fmla="*/ 385719 w 497702"/>
              <a:gd name="connsiteY4" fmla="*/ 273736 h 497702"/>
              <a:gd name="connsiteX5" fmla="*/ 497702 w 497702"/>
              <a:gd name="connsiteY5" fmla="*/ 273736 h 497702"/>
              <a:gd name="connsiteX6" fmla="*/ 248851 w 497702"/>
              <a:gd name="connsiteY6" fmla="*/ 497702 h 497702"/>
              <a:gd name="connsiteX7" fmla="*/ 0 w 497702"/>
              <a:gd name="connsiteY7" fmla="*/ 273736 h 49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702" h="497702">
                <a:moveTo>
                  <a:pt x="0" y="273736"/>
                </a:moveTo>
                <a:lnTo>
                  <a:pt x="111983" y="273736"/>
                </a:lnTo>
                <a:lnTo>
                  <a:pt x="111983" y="0"/>
                </a:lnTo>
                <a:lnTo>
                  <a:pt x="385719" y="0"/>
                </a:lnTo>
                <a:lnTo>
                  <a:pt x="385719" y="273736"/>
                </a:lnTo>
                <a:lnTo>
                  <a:pt x="497702" y="273736"/>
                </a:lnTo>
                <a:lnTo>
                  <a:pt x="248851" y="497702"/>
                </a:lnTo>
                <a:lnTo>
                  <a:pt x="0" y="273736"/>
                </a:ln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9923" tIns="27940" rIns="139923" bIns="151121" numCol="1" spcCol="1270" anchor="ctr" anchorCtr="0">
            <a:noAutofit/>
          </a:bodyPr>
          <a:lstStyle/>
          <a:p>
            <a:pPr marL="0" lvl="0" indent="0" algn="ctr" defTabSz="977900">
              <a:lnSpc>
                <a:spcPct val="90000"/>
              </a:lnSpc>
              <a:spcBef>
                <a:spcPct val="0"/>
              </a:spcBef>
              <a:spcAft>
                <a:spcPct val="35000"/>
              </a:spcAft>
              <a:buNone/>
            </a:pPr>
            <a:endParaRPr lang="en-US" sz="2200" kern="1200"/>
          </a:p>
        </p:txBody>
      </p:sp>
      <p:pic>
        <p:nvPicPr>
          <p:cNvPr id="241" name="Google Shape;241;p72" descr="A person with his hand on his chin&#10;&#10;Description automatically generated with low confidence"/>
          <p:cNvPicPr preferRelativeResize="0"/>
          <p:nvPr/>
        </p:nvPicPr>
        <p:blipFill rotWithShape="1">
          <a:blip r:embed="rId2">
            <a:alphaModFix/>
          </a:blip>
          <a:srcRect/>
          <a:stretch/>
        </p:blipFill>
        <p:spPr>
          <a:xfrm>
            <a:off x="6192926" y="1520683"/>
            <a:ext cx="5215465" cy="52154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anim calcmode="lin" valueType="num">
                                      <p:cBhvr>
                                        <p:cTn id="8" dur="1000" fill="hold"/>
                                        <p:tgtEl>
                                          <p:spTgt spid="241"/>
                                        </p:tgtEl>
                                        <p:attrNameLst>
                                          <p:attrName>ppt_x</p:attrName>
                                        </p:attrNameLst>
                                      </p:cBhvr>
                                      <p:tavLst>
                                        <p:tav tm="0">
                                          <p:val>
                                            <p:strVal val="#ppt_x"/>
                                          </p:val>
                                        </p:tav>
                                        <p:tav tm="100000">
                                          <p:val>
                                            <p:strVal val="#ppt_x"/>
                                          </p:val>
                                        </p:tav>
                                      </p:tavLst>
                                    </p:anim>
                                    <p:anim calcmode="lin" valueType="num">
                                      <p:cBhvr>
                                        <p:cTn id="9" dur="1000" fill="hold"/>
                                        <p:tgtEl>
                                          <p:spTgt spid="2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7"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05E5-3EBE-C69C-92E5-0B5FF4828F46}"/>
              </a:ext>
            </a:extLst>
          </p:cNvPr>
          <p:cNvSpPr>
            <a:spLocks noGrp="1"/>
          </p:cNvSpPr>
          <p:nvPr>
            <p:ph type="title"/>
          </p:nvPr>
        </p:nvSpPr>
        <p:spPr>
          <a:xfrm>
            <a:off x="587375" y="2149475"/>
            <a:ext cx="6002655" cy="515526"/>
          </a:xfrm>
        </p:spPr>
        <p:txBody>
          <a:bodyPr/>
          <a:lstStyle/>
          <a:p>
            <a:r>
              <a:rPr lang="en-US" dirty="0"/>
              <a:t>Ahmed Al Jafarawy</a:t>
            </a:r>
          </a:p>
        </p:txBody>
      </p:sp>
      <p:sp>
        <p:nvSpPr>
          <p:cNvPr id="3" name="Text Placeholder 2">
            <a:extLst>
              <a:ext uri="{FF2B5EF4-FFF2-40B4-BE49-F238E27FC236}">
                <a16:creationId xmlns:a16="http://schemas.microsoft.com/office/drawing/2014/main" id="{0FAEFC8C-FBB4-1AC6-6ADF-7F0C93E4E580}"/>
              </a:ext>
            </a:extLst>
          </p:cNvPr>
          <p:cNvSpPr>
            <a:spLocks noGrp="1"/>
          </p:cNvSpPr>
          <p:nvPr>
            <p:ph type="body" idx="1"/>
          </p:nvPr>
        </p:nvSpPr>
        <p:spPr>
          <a:xfrm>
            <a:off x="3886200" y="3386989"/>
            <a:ext cx="6477000" cy="615553"/>
          </a:xfrm>
        </p:spPr>
        <p:txBody>
          <a:bodyPr/>
          <a:lstStyle/>
          <a:p>
            <a:r>
              <a:rPr lang="en-US" sz="2000" dirty="0"/>
              <a:t>Home page, Top Students, Contact and Blog Page</a:t>
            </a:r>
          </a:p>
        </p:txBody>
      </p:sp>
    </p:spTree>
    <p:extLst>
      <p:ext uri="{BB962C8B-B14F-4D97-AF65-F5344CB8AC3E}">
        <p14:creationId xmlns:p14="http://schemas.microsoft.com/office/powerpoint/2010/main" val="36528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AA98A-B784-FAF6-7AC6-9EABAE2FB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7D917-E380-E55F-4E2E-290C9275641F}"/>
              </a:ext>
            </a:extLst>
          </p:cNvPr>
          <p:cNvSpPr>
            <a:spLocks noGrp="1"/>
          </p:cNvSpPr>
          <p:nvPr>
            <p:ph type="title"/>
          </p:nvPr>
        </p:nvSpPr>
        <p:spPr>
          <a:xfrm>
            <a:off x="587375" y="2149475"/>
            <a:ext cx="6002655" cy="515526"/>
          </a:xfrm>
        </p:spPr>
        <p:txBody>
          <a:bodyPr/>
          <a:lstStyle/>
          <a:p>
            <a:r>
              <a:rPr lang="en-US" dirty="0"/>
              <a:t>Rana Kareem </a:t>
            </a:r>
          </a:p>
        </p:txBody>
      </p:sp>
      <p:sp>
        <p:nvSpPr>
          <p:cNvPr id="4" name="Text 10">
            <a:extLst>
              <a:ext uri="{FF2B5EF4-FFF2-40B4-BE49-F238E27FC236}">
                <a16:creationId xmlns:a16="http://schemas.microsoft.com/office/drawing/2014/main" id="{DB22AEC5-102C-4A45-287F-56C235B83CA3}"/>
              </a:ext>
            </a:extLst>
          </p:cNvPr>
          <p:cNvSpPr/>
          <p:nvPr/>
        </p:nvSpPr>
        <p:spPr>
          <a:xfrm>
            <a:off x="4495800" y="3434883"/>
            <a:ext cx="371556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 Reports, About</a:t>
            </a:r>
            <a:endParaRPr lang="en-US" sz="1750" dirty="0"/>
          </a:p>
        </p:txBody>
      </p:sp>
    </p:spTree>
    <p:extLst>
      <p:ext uri="{BB962C8B-B14F-4D97-AF65-F5344CB8AC3E}">
        <p14:creationId xmlns:p14="http://schemas.microsoft.com/office/powerpoint/2010/main" val="2171082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E7C5322-0C13-C7E1-E7ED-47431A68A5AA}"/>
              </a:ext>
            </a:extLst>
          </p:cNvPr>
          <p:cNvGrpSpPr/>
          <p:nvPr/>
        </p:nvGrpSpPr>
        <p:grpSpPr>
          <a:xfrm>
            <a:off x="1600200" y="773483"/>
            <a:ext cx="7733665" cy="1112970"/>
            <a:chOff x="2180712" y="578387"/>
            <a:chExt cx="8249243" cy="1325142"/>
          </a:xfrm>
        </p:grpSpPr>
        <p:sp>
          <p:nvSpPr>
            <p:cNvPr id="5" name="Freeform 3">
              <a:extLst>
                <a:ext uri="{FF2B5EF4-FFF2-40B4-BE49-F238E27FC236}">
                  <a16:creationId xmlns:a16="http://schemas.microsoft.com/office/drawing/2014/main" id="{71D0C21D-1EF0-7946-7FF9-A5664DED77AD}"/>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6" name="Google Shape;3479;p71">
              <a:extLst>
                <a:ext uri="{FF2B5EF4-FFF2-40B4-BE49-F238E27FC236}">
                  <a16:creationId xmlns:a16="http://schemas.microsoft.com/office/drawing/2014/main" id="{8ADC7BDB-92A2-0A42-6840-9F4518D5AB83}"/>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7" name="Google Shape;3479;p71">
              <a:extLst>
                <a:ext uri="{FF2B5EF4-FFF2-40B4-BE49-F238E27FC236}">
                  <a16:creationId xmlns:a16="http://schemas.microsoft.com/office/drawing/2014/main" id="{A8888480-539A-3364-F538-AE7EAE776923}"/>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8" name="Title 1">
            <a:extLst>
              <a:ext uri="{FF2B5EF4-FFF2-40B4-BE49-F238E27FC236}">
                <a16:creationId xmlns:a16="http://schemas.microsoft.com/office/drawing/2014/main" id="{C59BE993-094C-43C8-FD31-60182B76108C}"/>
              </a:ext>
            </a:extLst>
          </p:cNvPr>
          <p:cNvSpPr txBox="1">
            <a:spLocks/>
          </p:cNvSpPr>
          <p:nvPr/>
        </p:nvSpPr>
        <p:spPr>
          <a:xfrm>
            <a:off x="2250896" y="991718"/>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Reports Page</a:t>
            </a:r>
            <a:endParaRPr lang="ar-SA" b="1" dirty="0">
              <a:solidFill>
                <a:schemeClr val="accent2"/>
              </a:solidFill>
            </a:endParaRPr>
          </a:p>
        </p:txBody>
      </p:sp>
      <p:sp>
        <p:nvSpPr>
          <p:cNvPr id="12" name="TextBox 11">
            <a:extLst>
              <a:ext uri="{FF2B5EF4-FFF2-40B4-BE49-F238E27FC236}">
                <a16:creationId xmlns:a16="http://schemas.microsoft.com/office/drawing/2014/main" id="{A7F4D5C9-610B-72E7-5FEB-E8B9D554C6C3}"/>
              </a:ext>
            </a:extLst>
          </p:cNvPr>
          <p:cNvSpPr txBox="1"/>
          <p:nvPr/>
        </p:nvSpPr>
        <p:spPr>
          <a:xfrm>
            <a:off x="1371600" y="3222625"/>
            <a:ext cx="6665794" cy="1384995"/>
          </a:xfrm>
          <a:prstGeom prst="rect">
            <a:avLst/>
          </a:prstGeom>
          <a:noFill/>
        </p:spPr>
        <p:txBody>
          <a:bodyPr wrap="square">
            <a:spAutoFit/>
          </a:bodyPr>
          <a:lstStyle/>
          <a:p>
            <a:pPr>
              <a:buNone/>
            </a:pPr>
            <a:r>
              <a:rPr lang="en-US" sz="2400" b="1" dirty="0">
                <a:solidFill>
                  <a:schemeClr val="bg1"/>
                </a:solidFill>
              </a:rPr>
              <a:t>Robots Page</a:t>
            </a:r>
          </a:p>
          <a:p>
            <a:pPr>
              <a:buFont typeface="Arial" panose="020B0604020202020204" pitchFamily="34" charset="0"/>
              <a:buChar char="•"/>
            </a:pPr>
            <a:r>
              <a:rPr lang="en-US" sz="2000" dirty="0">
                <a:solidFill>
                  <a:schemeClr val="bg1"/>
                </a:solidFill>
              </a:rPr>
              <a:t>Shows number of exams taken.</a:t>
            </a:r>
          </a:p>
          <a:p>
            <a:pPr>
              <a:buFont typeface="Arial" panose="020B0604020202020204" pitchFamily="34" charset="0"/>
              <a:buChar char="•"/>
            </a:pPr>
            <a:r>
              <a:rPr lang="en-US" sz="2000" dirty="0">
                <a:solidFill>
                  <a:schemeClr val="bg1"/>
                </a:solidFill>
              </a:rPr>
              <a:t>Displays correct and incorrect answers.</a:t>
            </a:r>
          </a:p>
          <a:p>
            <a:pPr>
              <a:buFont typeface="Arial" panose="020B0604020202020204" pitchFamily="34" charset="0"/>
              <a:buChar char="•"/>
            </a:pPr>
            <a:r>
              <a:rPr lang="en-US" sz="2000" dirty="0">
                <a:solidFill>
                  <a:schemeClr val="bg1"/>
                </a:solidFill>
              </a:rPr>
              <a:t>Helps students track their progress and performance.</a:t>
            </a:r>
          </a:p>
        </p:txBody>
      </p:sp>
    </p:spTree>
    <p:extLst>
      <p:ext uri="{BB962C8B-B14F-4D97-AF65-F5344CB8AC3E}">
        <p14:creationId xmlns:p14="http://schemas.microsoft.com/office/powerpoint/2010/main" val="770446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73625" y="1663700"/>
            <a:ext cx="3883660" cy="539750"/>
          </a:xfrm>
          <a:prstGeom prst="rect">
            <a:avLst/>
          </a:prstGeom>
        </p:spPr>
        <p:txBody>
          <a:bodyPr vert="horz" wrap="square" lIns="0" tIns="15875" rIns="0" bIns="0" rtlCol="0">
            <a:spAutoFit/>
          </a:bodyPr>
          <a:lstStyle/>
          <a:p>
            <a:pPr marL="12700">
              <a:lnSpc>
                <a:spcPct val="100000"/>
              </a:lnSpc>
              <a:spcBef>
                <a:spcPts val="125"/>
              </a:spcBef>
            </a:pPr>
            <a:r>
              <a:rPr spc="-185" dirty="0">
                <a:solidFill>
                  <a:schemeClr val="accent6">
                    <a:lumMod val="75000"/>
                  </a:schemeClr>
                </a:solidFill>
              </a:rPr>
              <a:t>Quizzes</a:t>
            </a:r>
            <a:r>
              <a:rPr spc="-360" dirty="0">
                <a:solidFill>
                  <a:schemeClr val="accent6">
                    <a:lumMod val="75000"/>
                  </a:schemeClr>
                </a:solidFill>
              </a:rPr>
              <a:t> </a:t>
            </a:r>
            <a:r>
              <a:rPr spc="-390" dirty="0">
                <a:solidFill>
                  <a:schemeClr val="accent6">
                    <a:lumMod val="75000"/>
                  </a:schemeClr>
                </a:solidFill>
              </a:rPr>
              <a:t>&amp;</a:t>
            </a:r>
            <a:r>
              <a:rPr spc="-360" dirty="0">
                <a:solidFill>
                  <a:schemeClr val="accent6">
                    <a:lumMod val="75000"/>
                  </a:schemeClr>
                </a:solidFill>
              </a:rPr>
              <a:t> </a:t>
            </a:r>
            <a:r>
              <a:rPr spc="-130" dirty="0">
                <a:solidFill>
                  <a:schemeClr val="accent6">
                    <a:lumMod val="75000"/>
                  </a:schemeClr>
                </a:solidFill>
              </a:rPr>
              <a:t>Grading</a:t>
            </a:r>
          </a:p>
        </p:txBody>
      </p:sp>
      <p:grpSp>
        <p:nvGrpSpPr>
          <p:cNvPr id="4" name="object 4"/>
          <p:cNvGrpSpPr/>
          <p:nvPr/>
        </p:nvGrpSpPr>
        <p:grpSpPr>
          <a:xfrm>
            <a:off x="4886325" y="2466974"/>
            <a:ext cx="390525" cy="381000"/>
            <a:chOff x="4886325" y="2466974"/>
            <a:chExt cx="390525" cy="381000"/>
          </a:xfrm>
        </p:grpSpPr>
        <p:sp>
          <p:nvSpPr>
            <p:cNvPr id="5" name="object 5"/>
            <p:cNvSpPr/>
            <p:nvPr/>
          </p:nvSpPr>
          <p:spPr>
            <a:xfrm>
              <a:off x="4891087" y="2471737"/>
              <a:ext cx="381000" cy="371475"/>
            </a:xfrm>
            <a:custGeom>
              <a:avLst/>
              <a:gdLst/>
              <a:ahLst/>
              <a:cxnLst/>
              <a:rect l="l" t="t" r="r" b="b"/>
              <a:pathLst>
                <a:path w="381000" h="371475">
                  <a:moveTo>
                    <a:pt x="329387" y="0"/>
                  </a:moveTo>
                  <a:lnTo>
                    <a:pt x="51612" y="0"/>
                  </a:lnTo>
                  <a:lnTo>
                    <a:pt x="48018" y="355"/>
                  </a:lnTo>
                  <a:lnTo>
                    <a:pt x="13614" y="18745"/>
                  </a:lnTo>
                  <a:lnTo>
                    <a:pt x="0" y="51612"/>
                  </a:lnTo>
                  <a:lnTo>
                    <a:pt x="0" y="316230"/>
                  </a:lnTo>
                  <a:lnTo>
                    <a:pt x="0" y="319862"/>
                  </a:lnTo>
                  <a:lnTo>
                    <a:pt x="18745" y="357860"/>
                  </a:lnTo>
                  <a:lnTo>
                    <a:pt x="51612" y="371475"/>
                  </a:lnTo>
                  <a:lnTo>
                    <a:pt x="329387" y="371475"/>
                  </a:lnTo>
                  <a:lnTo>
                    <a:pt x="367385" y="352729"/>
                  </a:lnTo>
                  <a:lnTo>
                    <a:pt x="381000" y="319862"/>
                  </a:lnTo>
                  <a:lnTo>
                    <a:pt x="381000" y="51612"/>
                  </a:lnTo>
                  <a:lnTo>
                    <a:pt x="362254" y="13614"/>
                  </a:lnTo>
                  <a:lnTo>
                    <a:pt x="332968" y="355"/>
                  </a:lnTo>
                  <a:lnTo>
                    <a:pt x="329387" y="0"/>
                  </a:lnTo>
                  <a:close/>
                </a:path>
              </a:pathLst>
            </a:custGeom>
            <a:solidFill>
              <a:srgbClr val="3F3F3F"/>
            </a:solidFill>
          </p:spPr>
          <p:txBody>
            <a:bodyPr wrap="square" lIns="0" tIns="0" rIns="0" bIns="0" rtlCol="0"/>
            <a:lstStyle/>
            <a:p>
              <a:endParaRPr/>
            </a:p>
          </p:txBody>
        </p:sp>
        <p:sp>
          <p:nvSpPr>
            <p:cNvPr id="6" name="object 6"/>
            <p:cNvSpPr/>
            <p:nvPr/>
          </p:nvSpPr>
          <p:spPr>
            <a:xfrm>
              <a:off x="4891087" y="2471737"/>
              <a:ext cx="381000" cy="371475"/>
            </a:xfrm>
            <a:custGeom>
              <a:avLst/>
              <a:gdLst/>
              <a:ahLst/>
              <a:cxnLst/>
              <a:rect l="l" t="t" r="r" b="b"/>
              <a:pathLst>
                <a:path w="381000" h="371475">
                  <a:moveTo>
                    <a:pt x="0" y="316230"/>
                  </a:moveTo>
                  <a:lnTo>
                    <a:pt x="0" y="55245"/>
                  </a:lnTo>
                  <a:lnTo>
                    <a:pt x="0" y="51612"/>
                  </a:lnTo>
                  <a:lnTo>
                    <a:pt x="355" y="48018"/>
                  </a:lnTo>
                  <a:lnTo>
                    <a:pt x="1066" y="44462"/>
                  </a:lnTo>
                  <a:lnTo>
                    <a:pt x="1765" y="40906"/>
                  </a:lnTo>
                  <a:lnTo>
                    <a:pt x="2819" y="37452"/>
                  </a:lnTo>
                  <a:lnTo>
                    <a:pt x="27571" y="7289"/>
                  </a:lnTo>
                  <a:lnTo>
                    <a:pt x="44462" y="1066"/>
                  </a:lnTo>
                  <a:lnTo>
                    <a:pt x="48018" y="355"/>
                  </a:lnTo>
                  <a:lnTo>
                    <a:pt x="51612" y="0"/>
                  </a:lnTo>
                  <a:lnTo>
                    <a:pt x="55245" y="0"/>
                  </a:lnTo>
                  <a:lnTo>
                    <a:pt x="325755" y="0"/>
                  </a:lnTo>
                  <a:lnTo>
                    <a:pt x="329387" y="0"/>
                  </a:lnTo>
                  <a:lnTo>
                    <a:pt x="332968" y="355"/>
                  </a:lnTo>
                  <a:lnTo>
                    <a:pt x="336524" y="1066"/>
                  </a:lnTo>
                  <a:lnTo>
                    <a:pt x="340093" y="1765"/>
                  </a:lnTo>
                  <a:lnTo>
                    <a:pt x="343547" y="2819"/>
                  </a:lnTo>
                  <a:lnTo>
                    <a:pt x="346887" y="4203"/>
                  </a:lnTo>
                  <a:lnTo>
                    <a:pt x="350253" y="5588"/>
                  </a:lnTo>
                  <a:lnTo>
                    <a:pt x="376796" y="34099"/>
                  </a:lnTo>
                  <a:lnTo>
                    <a:pt x="379933" y="44462"/>
                  </a:lnTo>
                  <a:lnTo>
                    <a:pt x="380644" y="48018"/>
                  </a:lnTo>
                  <a:lnTo>
                    <a:pt x="381000" y="51612"/>
                  </a:lnTo>
                  <a:lnTo>
                    <a:pt x="381000" y="55245"/>
                  </a:lnTo>
                  <a:lnTo>
                    <a:pt x="381000" y="316230"/>
                  </a:lnTo>
                  <a:lnTo>
                    <a:pt x="381000" y="319862"/>
                  </a:lnTo>
                  <a:lnTo>
                    <a:pt x="380644" y="323443"/>
                  </a:lnTo>
                  <a:lnTo>
                    <a:pt x="379933" y="327012"/>
                  </a:lnTo>
                  <a:lnTo>
                    <a:pt x="379234" y="330568"/>
                  </a:lnTo>
                  <a:lnTo>
                    <a:pt x="356450" y="362165"/>
                  </a:lnTo>
                  <a:lnTo>
                    <a:pt x="336524" y="370408"/>
                  </a:lnTo>
                  <a:lnTo>
                    <a:pt x="332968" y="371119"/>
                  </a:lnTo>
                  <a:lnTo>
                    <a:pt x="329387" y="371475"/>
                  </a:lnTo>
                  <a:lnTo>
                    <a:pt x="325755" y="371475"/>
                  </a:lnTo>
                  <a:lnTo>
                    <a:pt x="55245" y="371475"/>
                  </a:lnTo>
                  <a:lnTo>
                    <a:pt x="51612" y="371475"/>
                  </a:lnTo>
                  <a:lnTo>
                    <a:pt x="48018" y="371119"/>
                  </a:lnTo>
                  <a:lnTo>
                    <a:pt x="44462" y="370408"/>
                  </a:lnTo>
                  <a:lnTo>
                    <a:pt x="40906" y="369709"/>
                  </a:lnTo>
                  <a:lnTo>
                    <a:pt x="9309" y="346913"/>
                  </a:lnTo>
                  <a:lnTo>
                    <a:pt x="7289" y="343903"/>
                  </a:lnTo>
                  <a:lnTo>
                    <a:pt x="1066" y="327012"/>
                  </a:lnTo>
                  <a:lnTo>
                    <a:pt x="355" y="323443"/>
                  </a:lnTo>
                  <a:lnTo>
                    <a:pt x="0" y="319862"/>
                  </a:lnTo>
                  <a:lnTo>
                    <a:pt x="0" y="316230"/>
                  </a:lnTo>
                  <a:close/>
                </a:path>
              </a:pathLst>
            </a:custGeom>
            <a:ln w="9525">
              <a:solidFill>
                <a:srgbClr val="595959"/>
              </a:solidFill>
            </a:ln>
          </p:spPr>
          <p:txBody>
            <a:bodyPr wrap="square" lIns="0" tIns="0" rIns="0" bIns="0" rtlCol="0"/>
            <a:lstStyle/>
            <a:p>
              <a:endParaRPr/>
            </a:p>
          </p:txBody>
        </p:sp>
      </p:grpSp>
      <p:sp>
        <p:nvSpPr>
          <p:cNvPr id="7" name="object 7"/>
          <p:cNvSpPr txBox="1"/>
          <p:nvPr/>
        </p:nvSpPr>
        <p:spPr>
          <a:xfrm>
            <a:off x="5430837" y="2516187"/>
            <a:ext cx="2096770" cy="1169670"/>
          </a:xfrm>
          <a:prstGeom prst="rect">
            <a:avLst/>
          </a:prstGeom>
        </p:spPr>
        <p:txBody>
          <a:bodyPr vert="horz" wrap="square" lIns="0" tIns="17145" rIns="0" bIns="0" rtlCol="0">
            <a:spAutoFit/>
          </a:bodyPr>
          <a:lstStyle/>
          <a:p>
            <a:pPr marL="12700">
              <a:lnSpc>
                <a:spcPct val="100000"/>
              </a:lnSpc>
              <a:spcBef>
                <a:spcPts val="135"/>
              </a:spcBef>
            </a:pPr>
            <a:r>
              <a:rPr sz="1650" spc="-50" dirty="0">
                <a:solidFill>
                  <a:srgbClr val="8E8E8E"/>
                </a:solidFill>
                <a:latin typeface="Arial Black"/>
                <a:cs typeface="Arial Black"/>
              </a:rPr>
              <a:t>Quiz</a:t>
            </a:r>
            <a:r>
              <a:rPr sz="1650" spc="-165" dirty="0">
                <a:solidFill>
                  <a:srgbClr val="8E8E8E"/>
                </a:solidFill>
                <a:latin typeface="Arial Black"/>
                <a:cs typeface="Arial Black"/>
              </a:rPr>
              <a:t> </a:t>
            </a:r>
            <a:r>
              <a:rPr sz="1650" spc="-10" dirty="0">
                <a:solidFill>
                  <a:srgbClr val="8E8E8E"/>
                </a:solidFill>
                <a:latin typeface="Arial Black"/>
                <a:cs typeface="Arial Black"/>
              </a:rPr>
              <a:t>Creation</a:t>
            </a:r>
            <a:endParaRPr sz="1650" dirty="0">
              <a:latin typeface="Arial Black"/>
              <a:cs typeface="Arial Black"/>
            </a:endParaRPr>
          </a:p>
          <a:p>
            <a:pPr marL="12700" marR="5080">
              <a:lnSpc>
                <a:spcPct val="134300"/>
              </a:lnSpc>
              <a:spcBef>
                <a:spcPts val="465"/>
              </a:spcBef>
            </a:pPr>
            <a:r>
              <a:rPr sz="1350" spc="-80" dirty="0">
                <a:solidFill>
                  <a:srgbClr val="8E8E8E"/>
                </a:solidFill>
                <a:latin typeface="Verdana"/>
                <a:cs typeface="Verdana"/>
              </a:rPr>
              <a:t>Supports</a:t>
            </a:r>
            <a:r>
              <a:rPr sz="1350" spc="-110" dirty="0">
                <a:solidFill>
                  <a:srgbClr val="8E8E8E"/>
                </a:solidFill>
                <a:latin typeface="Verdana"/>
                <a:cs typeface="Verdana"/>
              </a:rPr>
              <a:t> </a:t>
            </a:r>
            <a:r>
              <a:rPr sz="1350" spc="-85" dirty="0">
                <a:solidFill>
                  <a:srgbClr val="8E8E8E"/>
                </a:solidFill>
                <a:latin typeface="Verdana"/>
                <a:cs typeface="Verdana"/>
              </a:rPr>
              <a:t>MCQs,</a:t>
            </a:r>
            <a:r>
              <a:rPr sz="1350" spc="-110" dirty="0">
                <a:solidFill>
                  <a:srgbClr val="8E8E8E"/>
                </a:solidFill>
                <a:latin typeface="Verdana"/>
                <a:cs typeface="Verdana"/>
              </a:rPr>
              <a:t> </a:t>
            </a:r>
            <a:r>
              <a:rPr sz="1350" spc="-85" dirty="0">
                <a:solidFill>
                  <a:srgbClr val="8E8E8E"/>
                </a:solidFill>
                <a:latin typeface="Verdana"/>
                <a:cs typeface="Verdana"/>
              </a:rPr>
              <a:t>true/false, and</a:t>
            </a:r>
            <a:r>
              <a:rPr sz="1350" spc="-114" dirty="0">
                <a:solidFill>
                  <a:srgbClr val="8E8E8E"/>
                </a:solidFill>
                <a:latin typeface="Verdana"/>
                <a:cs typeface="Verdana"/>
              </a:rPr>
              <a:t> </a:t>
            </a:r>
            <a:r>
              <a:rPr sz="1350" spc="-80" dirty="0">
                <a:solidFill>
                  <a:srgbClr val="8E8E8E"/>
                </a:solidFill>
                <a:latin typeface="Verdana"/>
                <a:cs typeface="Verdana"/>
              </a:rPr>
              <a:t>other</a:t>
            </a:r>
            <a:r>
              <a:rPr sz="1350" spc="-110" dirty="0">
                <a:solidFill>
                  <a:srgbClr val="8E8E8E"/>
                </a:solidFill>
                <a:latin typeface="Verdana"/>
                <a:cs typeface="Verdana"/>
              </a:rPr>
              <a:t> </a:t>
            </a:r>
            <a:r>
              <a:rPr sz="1350" spc="-75" dirty="0">
                <a:solidFill>
                  <a:srgbClr val="8E8E8E"/>
                </a:solidFill>
                <a:latin typeface="Verdana"/>
                <a:cs typeface="Verdana"/>
              </a:rPr>
              <a:t>question</a:t>
            </a:r>
            <a:r>
              <a:rPr sz="1350" spc="-114" dirty="0">
                <a:solidFill>
                  <a:srgbClr val="8E8E8E"/>
                </a:solidFill>
                <a:latin typeface="Verdana"/>
                <a:cs typeface="Verdana"/>
              </a:rPr>
              <a:t> </a:t>
            </a:r>
            <a:r>
              <a:rPr sz="1350" spc="-20" dirty="0">
                <a:solidFill>
                  <a:srgbClr val="8E8E8E"/>
                </a:solidFill>
                <a:latin typeface="Verdana"/>
                <a:cs typeface="Verdana"/>
              </a:rPr>
              <a:t>types </a:t>
            </a:r>
            <a:r>
              <a:rPr sz="1350" spc="-10" dirty="0">
                <a:solidFill>
                  <a:srgbClr val="8E8E8E"/>
                </a:solidFill>
                <a:latin typeface="Verdana"/>
                <a:cs typeface="Verdana"/>
              </a:rPr>
              <a:t>easily.</a:t>
            </a:r>
            <a:endParaRPr sz="1350" dirty="0">
              <a:latin typeface="Verdana"/>
              <a:cs typeface="Verdana"/>
            </a:endParaRPr>
          </a:p>
        </p:txBody>
      </p:sp>
      <p:grpSp>
        <p:nvGrpSpPr>
          <p:cNvPr id="8" name="object 8"/>
          <p:cNvGrpSpPr/>
          <p:nvPr/>
        </p:nvGrpSpPr>
        <p:grpSpPr>
          <a:xfrm>
            <a:off x="7962900" y="2466974"/>
            <a:ext cx="390525" cy="381000"/>
            <a:chOff x="7962900" y="2466974"/>
            <a:chExt cx="390525" cy="381000"/>
          </a:xfrm>
        </p:grpSpPr>
        <p:sp>
          <p:nvSpPr>
            <p:cNvPr id="9" name="object 9"/>
            <p:cNvSpPr/>
            <p:nvPr/>
          </p:nvSpPr>
          <p:spPr>
            <a:xfrm>
              <a:off x="7967662" y="2471737"/>
              <a:ext cx="381000" cy="371475"/>
            </a:xfrm>
            <a:custGeom>
              <a:avLst/>
              <a:gdLst/>
              <a:ahLst/>
              <a:cxnLst/>
              <a:rect l="l" t="t" r="r" b="b"/>
              <a:pathLst>
                <a:path w="381000" h="371475">
                  <a:moveTo>
                    <a:pt x="329387" y="0"/>
                  </a:moveTo>
                  <a:lnTo>
                    <a:pt x="51612" y="0"/>
                  </a:lnTo>
                  <a:lnTo>
                    <a:pt x="48031" y="355"/>
                  </a:lnTo>
                  <a:lnTo>
                    <a:pt x="13614" y="18745"/>
                  </a:lnTo>
                  <a:lnTo>
                    <a:pt x="0" y="51612"/>
                  </a:lnTo>
                  <a:lnTo>
                    <a:pt x="0" y="316230"/>
                  </a:lnTo>
                  <a:lnTo>
                    <a:pt x="0" y="319862"/>
                  </a:lnTo>
                  <a:lnTo>
                    <a:pt x="18745" y="357860"/>
                  </a:lnTo>
                  <a:lnTo>
                    <a:pt x="51612" y="371475"/>
                  </a:lnTo>
                  <a:lnTo>
                    <a:pt x="329387" y="371475"/>
                  </a:lnTo>
                  <a:lnTo>
                    <a:pt x="367385" y="352729"/>
                  </a:lnTo>
                  <a:lnTo>
                    <a:pt x="381000" y="319862"/>
                  </a:lnTo>
                  <a:lnTo>
                    <a:pt x="381000" y="51612"/>
                  </a:lnTo>
                  <a:lnTo>
                    <a:pt x="362254" y="13614"/>
                  </a:lnTo>
                  <a:lnTo>
                    <a:pt x="332968" y="355"/>
                  </a:lnTo>
                  <a:lnTo>
                    <a:pt x="329387" y="0"/>
                  </a:lnTo>
                  <a:close/>
                </a:path>
              </a:pathLst>
            </a:custGeom>
            <a:solidFill>
              <a:srgbClr val="3F3F3F"/>
            </a:solidFill>
          </p:spPr>
          <p:txBody>
            <a:bodyPr wrap="square" lIns="0" tIns="0" rIns="0" bIns="0" rtlCol="0"/>
            <a:lstStyle/>
            <a:p>
              <a:endParaRPr/>
            </a:p>
          </p:txBody>
        </p:sp>
        <p:sp>
          <p:nvSpPr>
            <p:cNvPr id="10" name="object 10"/>
            <p:cNvSpPr/>
            <p:nvPr/>
          </p:nvSpPr>
          <p:spPr>
            <a:xfrm>
              <a:off x="7967662" y="2471737"/>
              <a:ext cx="381000" cy="371475"/>
            </a:xfrm>
            <a:custGeom>
              <a:avLst/>
              <a:gdLst/>
              <a:ahLst/>
              <a:cxnLst/>
              <a:rect l="l" t="t" r="r" b="b"/>
              <a:pathLst>
                <a:path w="381000" h="371475">
                  <a:moveTo>
                    <a:pt x="0" y="316230"/>
                  </a:moveTo>
                  <a:lnTo>
                    <a:pt x="0" y="55245"/>
                  </a:lnTo>
                  <a:lnTo>
                    <a:pt x="0" y="51612"/>
                  </a:lnTo>
                  <a:lnTo>
                    <a:pt x="355" y="48018"/>
                  </a:lnTo>
                  <a:lnTo>
                    <a:pt x="1066" y="44462"/>
                  </a:lnTo>
                  <a:lnTo>
                    <a:pt x="1765" y="40906"/>
                  </a:lnTo>
                  <a:lnTo>
                    <a:pt x="2819" y="37452"/>
                  </a:lnTo>
                  <a:lnTo>
                    <a:pt x="4203" y="34099"/>
                  </a:lnTo>
                  <a:lnTo>
                    <a:pt x="5588" y="30746"/>
                  </a:lnTo>
                  <a:lnTo>
                    <a:pt x="7289" y="27571"/>
                  </a:lnTo>
                  <a:lnTo>
                    <a:pt x="9309" y="24549"/>
                  </a:lnTo>
                  <a:lnTo>
                    <a:pt x="11328" y="21539"/>
                  </a:lnTo>
                  <a:lnTo>
                    <a:pt x="13614" y="18745"/>
                  </a:lnTo>
                  <a:lnTo>
                    <a:pt x="16179" y="16179"/>
                  </a:lnTo>
                  <a:lnTo>
                    <a:pt x="18745" y="13614"/>
                  </a:lnTo>
                  <a:lnTo>
                    <a:pt x="34099" y="4203"/>
                  </a:lnTo>
                  <a:lnTo>
                    <a:pt x="37452" y="2819"/>
                  </a:lnTo>
                  <a:lnTo>
                    <a:pt x="40906" y="1765"/>
                  </a:lnTo>
                  <a:lnTo>
                    <a:pt x="44462" y="1066"/>
                  </a:lnTo>
                  <a:lnTo>
                    <a:pt x="48031" y="355"/>
                  </a:lnTo>
                  <a:lnTo>
                    <a:pt x="51612" y="0"/>
                  </a:lnTo>
                  <a:lnTo>
                    <a:pt x="55245" y="0"/>
                  </a:lnTo>
                  <a:lnTo>
                    <a:pt x="325755" y="0"/>
                  </a:lnTo>
                  <a:lnTo>
                    <a:pt x="329387" y="0"/>
                  </a:lnTo>
                  <a:lnTo>
                    <a:pt x="332968" y="355"/>
                  </a:lnTo>
                  <a:lnTo>
                    <a:pt x="336524" y="1066"/>
                  </a:lnTo>
                  <a:lnTo>
                    <a:pt x="340093" y="1765"/>
                  </a:lnTo>
                  <a:lnTo>
                    <a:pt x="343547" y="2819"/>
                  </a:lnTo>
                  <a:lnTo>
                    <a:pt x="346887" y="4203"/>
                  </a:lnTo>
                  <a:lnTo>
                    <a:pt x="350253" y="5588"/>
                  </a:lnTo>
                  <a:lnTo>
                    <a:pt x="364820" y="16179"/>
                  </a:lnTo>
                  <a:lnTo>
                    <a:pt x="367385" y="18745"/>
                  </a:lnTo>
                  <a:lnTo>
                    <a:pt x="379933" y="44462"/>
                  </a:lnTo>
                  <a:lnTo>
                    <a:pt x="380644" y="48018"/>
                  </a:lnTo>
                  <a:lnTo>
                    <a:pt x="381000" y="51612"/>
                  </a:lnTo>
                  <a:lnTo>
                    <a:pt x="381000" y="55245"/>
                  </a:lnTo>
                  <a:lnTo>
                    <a:pt x="381000" y="316230"/>
                  </a:lnTo>
                  <a:lnTo>
                    <a:pt x="381000" y="319862"/>
                  </a:lnTo>
                  <a:lnTo>
                    <a:pt x="380644" y="323443"/>
                  </a:lnTo>
                  <a:lnTo>
                    <a:pt x="379933" y="327012"/>
                  </a:lnTo>
                  <a:lnTo>
                    <a:pt x="379234" y="330568"/>
                  </a:lnTo>
                  <a:lnTo>
                    <a:pt x="364820" y="355295"/>
                  </a:lnTo>
                  <a:lnTo>
                    <a:pt x="362254" y="357860"/>
                  </a:lnTo>
                  <a:lnTo>
                    <a:pt x="336524" y="370408"/>
                  </a:lnTo>
                  <a:lnTo>
                    <a:pt x="332968" y="371119"/>
                  </a:lnTo>
                  <a:lnTo>
                    <a:pt x="329387" y="371475"/>
                  </a:lnTo>
                  <a:lnTo>
                    <a:pt x="325755" y="371475"/>
                  </a:lnTo>
                  <a:lnTo>
                    <a:pt x="55245" y="371475"/>
                  </a:lnTo>
                  <a:lnTo>
                    <a:pt x="51612" y="371475"/>
                  </a:lnTo>
                  <a:lnTo>
                    <a:pt x="48031" y="371119"/>
                  </a:lnTo>
                  <a:lnTo>
                    <a:pt x="44462" y="370408"/>
                  </a:lnTo>
                  <a:lnTo>
                    <a:pt x="40906" y="369709"/>
                  </a:lnTo>
                  <a:lnTo>
                    <a:pt x="16179" y="355295"/>
                  </a:lnTo>
                  <a:lnTo>
                    <a:pt x="13614" y="352729"/>
                  </a:lnTo>
                  <a:lnTo>
                    <a:pt x="11328" y="349935"/>
                  </a:lnTo>
                  <a:lnTo>
                    <a:pt x="9309" y="346913"/>
                  </a:lnTo>
                  <a:lnTo>
                    <a:pt x="7289" y="343903"/>
                  </a:lnTo>
                  <a:lnTo>
                    <a:pt x="5588" y="340728"/>
                  </a:lnTo>
                  <a:lnTo>
                    <a:pt x="4203" y="337375"/>
                  </a:lnTo>
                  <a:lnTo>
                    <a:pt x="2819" y="334022"/>
                  </a:lnTo>
                  <a:lnTo>
                    <a:pt x="1765" y="330568"/>
                  </a:lnTo>
                  <a:lnTo>
                    <a:pt x="1066" y="327012"/>
                  </a:lnTo>
                  <a:lnTo>
                    <a:pt x="355" y="323443"/>
                  </a:lnTo>
                  <a:lnTo>
                    <a:pt x="0" y="319862"/>
                  </a:lnTo>
                  <a:lnTo>
                    <a:pt x="0" y="316230"/>
                  </a:lnTo>
                  <a:close/>
                </a:path>
              </a:pathLst>
            </a:custGeom>
            <a:ln w="9525">
              <a:solidFill>
                <a:srgbClr val="595959"/>
              </a:solidFill>
            </a:ln>
          </p:spPr>
          <p:txBody>
            <a:bodyPr wrap="square" lIns="0" tIns="0" rIns="0" bIns="0" rtlCol="0"/>
            <a:lstStyle/>
            <a:p>
              <a:endParaRPr/>
            </a:p>
          </p:txBody>
        </p:sp>
      </p:grpSp>
      <p:sp>
        <p:nvSpPr>
          <p:cNvPr id="11" name="object 11"/>
          <p:cNvSpPr txBox="1"/>
          <p:nvPr/>
        </p:nvSpPr>
        <p:spPr>
          <a:xfrm>
            <a:off x="5014861" y="2484043"/>
            <a:ext cx="3228975" cy="334010"/>
          </a:xfrm>
          <a:prstGeom prst="rect">
            <a:avLst/>
          </a:prstGeom>
        </p:spPr>
        <p:txBody>
          <a:bodyPr vert="horz" wrap="square" lIns="0" tIns="15875" rIns="0" bIns="0" rtlCol="0">
            <a:spAutoFit/>
          </a:bodyPr>
          <a:lstStyle/>
          <a:p>
            <a:pPr marL="12700">
              <a:lnSpc>
                <a:spcPct val="100000"/>
              </a:lnSpc>
              <a:spcBef>
                <a:spcPts val="125"/>
              </a:spcBef>
              <a:tabLst>
                <a:tab pos="3070225" algn="l"/>
              </a:tabLst>
            </a:pPr>
            <a:r>
              <a:rPr sz="2000" spc="-585" dirty="0">
                <a:solidFill>
                  <a:srgbClr val="FFFFFF"/>
                </a:solidFill>
                <a:latin typeface="Arial Black"/>
                <a:cs typeface="Arial Black"/>
              </a:rPr>
              <a:t>1</a:t>
            </a:r>
            <a:r>
              <a:rPr sz="2000" dirty="0">
                <a:solidFill>
                  <a:srgbClr val="FFFFFF"/>
                </a:solidFill>
                <a:latin typeface="Arial Black"/>
                <a:cs typeface="Arial Black"/>
              </a:rPr>
              <a:t>	</a:t>
            </a:r>
            <a:r>
              <a:rPr sz="2000" spc="-145" dirty="0">
                <a:solidFill>
                  <a:srgbClr val="FFFFFF"/>
                </a:solidFill>
                <a:latin typeface="Arial Black"/>
                <a:cs typeface="Arial Black"/>
              </a:rPr>
              <a:t>2</a:t>
            </a:r>
            <a:endParaRPr sz="2000">
              <a:latin typeface="Arial Black"/>
              <a:cs typeface="Arial Black"/>
            </a:endParaRPr>
          </a:p>
        </p:txBody>
      </p:sp>
      <p:sp>
        <p:nvSpPr>
          <p:cNvPr id="12" name="object 12"/>
          <p:cNvSpPr txBox="1"/>
          <p:nvPr/>
        </p:nvSpPr>
        <p:spPr>
          <a:xfrm>
            <a:off x="8509799" y="2516187"/>
            <a:ext cx="2328545" cy="893444"/>
          </a:xfrm>
          <a:prstGeom prst="rect">
            <a:avLst/>
          </a:prstGeom>
        </p:spPr>
        <p:txBody>
          <a:bodyPr vert="horz" wrap="square" lIns="0" tIns="17145" rIns="0" bIns="0" rtlCol="0">
            <a:spAutoFit/>
          </a:bodyPr>
          <a:lstStyle/>
          <a:p>
            <a:pPr marL="12700">
              <a:lnSpc>
                <a:spcPct val="100000"/>
              </a:lnSpc>
              <a:spcBef>
                <a:spcPts val="135"/>
              </a:spcBef>
            </a:pPr>
            <a:r>
              <a:rPr sz="1650" spc="-75" dirty="0">
                <a:solidFill>
                  <a:srgbClr val="8E8E8E"/>
                </a:solidFill>
                <a:latin typeface="Arial Black"/>
                <a:cs typeface="Arial Black"/>
              </a:rPr>
              <a:t>Grading</a:t>
            </a:r>
            <a:r>
              <a:rPr sz="1650" spc="-125" dirty="0">
                <a:solidFill>
                  <a:srgbClr val="8E8E8E"/>
                </a:solidFill>
                <a:latin typeface="Arial Black"/>
                <a:cs typeface="Arial Black"/>
              </a:rPr>
              <a:t> </a:t>
            </a:r>
            <a:r>
              <a:rPr sz="1650" spc="-10" dirty="0">
                <a:solidFill>
                  <a:srgbClr val="8E8E8E"/>
                </a:solidFill>
                <a:latin typeface="Arial Black"/>
                <a:cs typeface="Arial Black"/>
              </a:rPr>
              <a:t>Systems</a:t>
            </a:r>
            <a:endParaRPr sz="1650">
              <a:latin typeface="Arial Black"/>
              <a:cs typeface="Arial Black"/>
            </a:endParaRPr>
          </a:p>
          <a:p>
            <a:pPr marL="12700" marR="5080">
              <a:lnSpc>
                <a:spcPct val="134300"/>
              </a:lnSpc>
              <a:spcBef>
                <a:spcPts val="465"/>
              </a:spcBef>
            </a:pPr>
            <a:r>
              <a:rPr sz="1350" spc="-95" dirty="0">
                <a:solidFill>
                  <a:srgbClr val="8E8E8E"/>
                </a:solidFill>
                <a:latin typeface="Verdana"/>
                <a:cs typeface="Verdana"/>
              </a:rPr>
              <a:t>Automated</a:t>
            </a:r>
            <a:r>
              <a:rPr sz="1350" spc="-100" dirty="0">
                <a:solidFill>
                  <a:srgbClr val="8E8E8E"/>
                </a:solidFill>
                <a:latin typeface="Verdana"/>
                <a:cs typeface="Verdana"/>
              </a:rPr>
              <a:t> </a:t>
            </a:r>
            <a:r>
              <a:rPr sz="1350" spc="-70" dirty="0">
                <a:solidFill>
                  <a:srgbClr val="8E8E8E"/>
                </a:solidFill>
                <a:latin typeface="Verdana"/>
                <a:cs typeface="Verdana"/>
              </a:rPr>
              <a:t>or</a:t>
            </a:r>
            <a:r>
              <a:rPr sz="1350" spc="-100" dirty="0">
                <a:solidFill>
                  <a:srgbClr val="8E8E8E"/>
                </a:solidFill>
                <a:latin typeface="Verdana"/>
                <a:cs typeface="Verdana"/>
              </a:rPr>
              <a:t> manual</a:t>
            </a:r>
            <a:r>
              <a:rPr sz="1350" spc="-95" dirty="0">
                <a:solidFill>
                  <a:srgbClr val="8E8E8E"/>
                </a:solidFill>
                <a:latin typeface="Verdana"/>
                <a:cs typeface="Verdana"/>
              </a:rPr>
              <a:t> </a:t>
            </a:r>
            <a:r>
              <a:rPr sz="1350" spc="-65" dirty="0">
                <a:solidFill>
                  <a:srgbClr val="8E8E8E"/>
                </a:solidFill>
                <a:latin typeface="Verdana"/>
                <a:cs typeface="Verdana"/>
              </a:rPr>
              <a:t>grading </a:t>
            </a:r>
            <a:r>
              <a:rPr sz="1350" spc="-75" dirty="0">
                <a:solidFill>
                  <a:srgbClr val="8E8E8E"/>
                </a:solidFill>
                <a:latin typeface="Verdana"/>
                <a:cs typeface="Verdana"/>
              </a:rPr>
              <a:t>options</a:t>
            </a:r>
            <a:r>
              <a:rPr sz="1350" spc="-105" dirty="0">
                <a:solidFill>
                  <a:srgbClr val="8E8E8E"/>
                </a:solidFill>
                <a:latin typeface="Verdana"/>
                <a:cs typeface="Verdana"/>
              </a:rPr>
              <a:t> </a:t>
            </a:r>
            <a:r>
              <a:rPr sz="1350" spc="-65" dirty="0">
                <a:solidFill>
                  <a:srgbClr val="8E8E8E"/>
                </a:solidFill>
                <a:latin typeface="Verdana"/>
                <a:cs typeface="Verdana"/>
              </a:rPr>
              <a:t>for</a:t>
            </a:r>
            <a:r>
              <a:rPr sz="1350" spc="-95" dirty="0">
                <a:solidFill>
                  <a:srgbClr val="8E8E8E"/>
                </a:solidFill>
                <a:latin typeface="Verdana"/>
                <a:cs typeface="Verdana"/>
              </a:rPr>
              <a:t> </a:t>
            </a:r>
            <a:r>
              <a:rPr sz="1350" spc="-80" dirty="0">
                <a:solidFill>
                  <a:srgbClr val="8E8E8E"/>
                </a:solidFill>
                <a:latin typeface="Verdana"/>
                <a:cs typeface="Verdana"/>
              </a:rPr>
              <a:t>teacher</a:t>
            </a:r>
            <a:r>
              <a:rPr sz="1350" spc="-90" dirty="0">
                <a:solidFill>
                  <a:srgbClr val="8E8E8E"/>
                </a:solidFill>
                <a:latin typeface="Verdana"/>
                <a:cs typeface="Verdana"/>
              </a:rPr>
              <a:t> </a:t>
            </a:r>
            <a:r>
              <a:rPr sz="1350" spc="-30" dirty="0">
                <a:solidFill>
                  <a:srgbClr val="8E8E8E"/>
                </a:solidFill>
                <a:latin typeface="Verdana"/>
                <a:cs typeface="Verdana"/>
              </a:rPr>
              <a:t>flexibility.</a:t>
            </a:r>
            <a:endParaRPr sz="1350">
              <a:latin typeface="Verdana"/>
              <a:cs typeface="Verdana"/>
            </a:endParaRPr>
          </a:p>
        </p:txBody>
      </p:sp>
      <p:grpSp>
        <p:nvGrpSpPr>
          <p:cNvPr id="13" name="object 13"/>
          <p:cNvGrpSpPr/>
          <p:nvPr/>
        </p:nvGrpSpPr>
        <p:grpSpPr>
          <a:xfrm>
            <a:off x="4886325" y="4057650"/>
            <a:ext cx="390525" cy="390525"/>
            <a:chOff x="4886325" y="4057650"/>
            <a:chExt cx="390525" cy="390525"/>
          </a:xfrm>
        </p:grpSpPr>
        <p:sp>
          <p:nvSpPr>
            <p:cNvPr id="14" name="object 14"/>
            <p:cNvSpPr/>
            <p:nvPr/>
          </p:nvSpPr>
          <p:spPr>
            <a:xfrm>
              <a:off x="4891087" y="4062412"/>
              <a:ext cx="381000" cy="381000"/>
            </a:xfrm>
            <a:custGeom>
              <a:avLst/>
              <a:gdLst/>
              <a:ahLst/>
              <a:cxnLst/>
              <a:rect l="l" t="t" r="r" b="b"/>
              <a:pathLst>
                <a:path w="381000" h="381000">
                  <a:moveTo>
                    <a:pt x="329387" y="0"/>
                  </a:moveTo>
                  <a:lnTo>
                    <a:pt x="51612" y="0"/>
                  </a:lnTo>
                  <a:lnTo>
                    <a:pt x="48018" y="355"/>
                  </a:lnTo>
                  <a:lnTo>
                    <a:pt x="13614" y="18745"/>
                  </a:lnTo>
                  <a:lnTo>
                    <a:pt x="0" y="51612"/>
                  </a:lnTo>
                  <a:lnTo>
                    <a:pt x="0" y="325755"/>
                  </a:lnTo>
                  <a:lnTo>
                    <a:pt x="0" y="329387"/>
                  </a:lnTo>
                  <a:lnTo>
                    <a:pt x="18745" y="367385"/>
                  </a:lnTo>
                  <a:lnTo>
                    <a:pt x="51612" y="381000"/>
                  </a:lnTo>
                  <a:lnTo>
                    <a:pt x="329387" y="381000"/>
                  </a:lnTo>
                  <a:lnTo>
                    <a:pt x="367385" y="362254"/>
                  </a:lnTo>
                  <a:lnTo>
                    <a:pt x="381000" y="329387"/>
                  </a:lnTo>
                  <a:lnTo>
                    <a:pt x="381000" y="51612"/>
                  </a:lnTo>
                  <a:lnTo>
                    <a:pt x="362254" y="13614"/>
                  </a:lnTo>
                  <a:lnTo>
                    <a:pt x="332968" y="355"/>
                  </a:lnTo>
                  <a:lnTo>
                    <a:pt x="329387" y="0"/>
                  </a:lnTo>
                  <a:close/>
                </a:path>
              </a:pathLst>
            </a:custGeom>
            <a:solidFill>
              <a:srgbClr val="3F3F3F"/>
            </a:solidFill>
          </p:spPr>
          <p:txBody>
            <a:bodyPr wrap="square" lIns="0" tIns="0" rIns="0" bIns="0" rtlCol="0"/>
            <a:lstStyle/>
            <a:p>
              <a:endParaRPr/>
            </a:p>
          </p:txBody>
        </p:sp>
        <p:sp>
          <p:nvSpPr>
            <p:cNvPr id="15" name="object 15"/>
            <p:cNvSpPr/>
            <p:nvPr/>
          </p:nvSpPr>
          <p:spPr>
            <a:xfrm>
              <a:off x="4891087" y="4062412"/>
              <a:ext cx="381000" cy="381000"/>
            </a:xfrm>
            <a:custGeom>
              <a:avLst/>
              <a:gdLst/>
              <a:ahLst/>
              <a:cxnLst/>
              <a:rect l="l" t="t" r="r" b="b"/>
              <a:pathLst>
                <a:path w="381000" h="381000">
                  <a:moveTo>
                    <a:pt x="0" y="325755"/>
                  </a:moveTo>
                  <a:lnTo>
                    <a:pt x="0" y="55245"/>
                  </a:lnTo>
                  <a:lnTo>
                    <a:pt x="0" y="51612"/>
                  </a:lnTo>
                  <a:lnTo>
                    <a:pt x="355" y="48018"/>
                  </a:lnTo>
                  <a:lnTo>
                    <a:pt x="1066" y="44462"/>
                  </a:lnTo>
                  <a:lnTo>
                    <a:pt x="1765" y="40906"/>
                  </a:lnTo>
                  <a:lnTo>
                    <a:pt x="2819" y="37452"/>
                  </a:lnTo>
                  <a:lnTo>
                    <a:pt x="27571" y="7289"/>
                  </a:lnTo>
                  <a:lnTo>
                    <a:pt x="44462" y="1066"/>
                  </a:lnTo>
                  <a:lnTo>
                    <a:pt x="48018" y="355"/>
                  </a:lnTo>
                  <a:lnTo>
                    <a:pt x="51612" y="0"/>
                  </a:lnTo>
                  <a:lnTo>
                    <a:pt x="55245" y="0"/>
                  </a:lnTo>
                  <a:lnTo>
                    <a:pt x="325755" y="0"/>
                  </a:lnTo>
                  <a:lnTo>
                    <a:pt x="329387" y="0"/>
                  </a:lnTo>
                  <a:lnTo>
                    <a:pt x="332968" y="355"/>
                  </a:lnTo>
                  <a:lnTo>
                    <a:pt x="336524" y="1066"/>
                  </a:lnTo>
                  <a:lnTo>
                    <a:pt x="340093" y="1765"/>
                  </a:lnTo>
                  <a:lnTo>
                    <a:pt x="343547" y="2819"/>
                  </a:lnTo>
                  <a:lnTo>
                    <a:pt x="346887" y="4203"/>
                  </a:lnTo>
                  <a:lnTo>
                    <a:pt x="350253" y="5588"/>
                  </a:lnTo>
                  <a:lnTo>
                    <a:pt x="376796" y="34099"/>
                  </a:lnTo>
                  <a:lnTo>
                    <a:pt x="379933" y="44462"/>
                  </a:lnTo>
                  <a:lnTo>
                    <a:pt x="380644" y="48018"/>
                  </a:lnTo>
                  <a:lnTo>
                    <a:pt x="381000" y="51612"/>
                  </a:lnTo>
                  <a:lnTo>
                    <a:pt x="381000" y="55245"/>
                  </a:lnTo>
                  <a:lnTo>
                    <a:pt x="381000" y="325755"/>
                  </a:lnTo>
                  <a:lnTo>
                    <a:pt x="381000" y="329387"/>
                  </a:lnTo>
                  <a:lnTo>
                    <a:pt x="380644" y="332968"/>
                  </a:lnTo>
                  <a:lnTo>
                    <a:pt x="379933" y="336537"/>
                  </a:lnTo>
                  <a:lnTo>
                    <a:pt x="379234" y="340093"/>
                  </a:lnTo>
                  <a:lnTo>
                    <a:pt x="356450" y="371690"/>
                  </a:lnTo>
                  <a:lnTo>
                    <a:pt x="336524" y="379933"/>
                  </a:lnTo>
                  <a:lnTo>
                    <a:pt x="332968" y="380644"/>
                  </a:lnTo>
                  <a:lnTo>
                    <a:pt x="329387" y="381000"/>
                  </a:lnTo>
                  <a:lnTo>
                    <a:pt x="325755" y="381000"/>
                  </a:lnTo>
                  <a:lnTo>
                    <a:pt x="55245" y="381000"/>
                  </a:lnTo>
                  <a:lnTo>
                    <a:pt x="51612" y="381000"/>
                  </a:lnTo>
                  <a:lnTo>
                    <a:pt x="48018" y="380644"/>
                  </a:lnTo>
                  <a:lnTo>
                    <a:pt x="44462" y="379933"/>
                  </a:lnTo>
                  <a:lnTo>
                    <a:pt x="40906" y="379234"/>
                  </a:lnTo>
                  <a:lnTo>
                    <a:pt x="9309" y="356438"/>
                  </a:lnTo>
                  <a:lnTo>
                    <a:pt x="7289" y="353428"/>
                  </a:lnTo>
                  <a:lnTo>
                    <a:pt x="1066" y="336537"/>
                  </a:lnTo>
                  <a:lnTo>
                    <a:pt x="355" y="332968"/>
                  </a:lnTo>
                  <a:lnTo>
                    <a:pt x="0" y="329387"/>
                  </a:lnTo>
                  <a:lnTo>
                    <a:pt x="0" y="325755"/>
                  </a:lnTo>
                  <a:close/>
                </a:path>
              </a:pathLst>
            </a:custGeom>
            <a:ln w="9525">
              <a:solidFill>
                <a:srgbClr val="595959"/>
              </a:solidFill>
            </a:ln>
          </p:spPr>
          <p:txBody>
            <a:bodyPr wrap="square" lIns="0" tIns="0" rIns="0" bIns="0" rtlCol="0"/>
            <a:lstStyle/>
            <a:p>
              <a:endParaRPr/>
            </a:p>
          </p:txBody>
        </p:sp>
      </p:grpSp>
      <p:sp>
        <p:nvSpPr>
          <p:cNvPr id="16" name="object 16"/>
          <p:cNvSpPr txBox="1"/>
          <p:nvPr/>
        </p:nvSpPr>
        <p:spPr>
          <a:xfrm>
            <a:off x="4991049" y="4117581"/>
            <a:ext cx="5018405" cy="615950"/>
          </a:xfrm>
          <a:prstGeom prst="rect">
            <a:avLst/>
          </a:prstGeom>
        </p:spPr>
        <p:txBody>
          <a:bodyPr vert="horz" wrap="square" lIns="0" tIns="0" rIns="0" bIns="0" rtlCol="0">
            <a:spAutoFit/>
          </a:bodyPr>
          <a:lstStyle/>
          <a:p>
            <a:pPr marL="12700">
              <a:lnSpc>
                <a:spcPts val="2190"/>
              </a:lnSpc>
              <a:tabLst>
                <a:tab pos="452120" algn="l"/>
              </a:tabLst>
            </a:pPr>
            <a:r>
              <a:rPr sz="2000" spc="-50" dirty="0">
                <a:solidFill>
                  <a:srgbClr val="FFFFFF"/>
                </a:solidFill>
                <a:latin typeface="Arial Black"/>
                <a:cs typeface="Arial Black"/>
              </a:rPr>
              <a:t>3</a:t>
            </a:r>
            <a:r>
              <a:rPr sz="2000" dirty="0">
                <a:solidFill>
                  <a:srgbClr val="FFFFFF"/>
                </a:solidFill>
                <a:latin typeface="Arial Black"/>
                <a:cs typeface="Arial Black"/>
              </a:rPr>
              <a:t>	</a:t>
            </a:r>
            <a:r>
              <a:rPr sz="1650" spc="-95" dirty="0">
                <a:solidFill>
                  <a:srgbClr val="8E8E8E"/>
                </a:solidFill>
                <a:latin typeface="Arial Black"/>
                <a:cs typeface="Arial Black"/>
              </a:rPr>
              <a:t>Real-</a:t>
            </a:r>
            <a:r>
              <a:rPr sz="1650" spc="-114" dirty="0">
                <a:solidFill>
                  <a:srgbClr val="8E8E8E"/>
                </a:solidFill>
                <a:latin typeface="Arial Black"/>
                <a:cs typeface="Arial Black"/>
              </a:rPr>
              <a:t>Time</a:t>
            </a:r>
            <a:r>
              <a:rPr sz="1650" spc="-120" dirty="0">
                <a:solidFill>
                  <a:srgbClr val="8E8E8E"/>
                </a:solidFill>
                <a:latin typeface="Arial Black"/>
                <a:cs typeface="Arial Black"/>
              </a:rPr>
              <a:t> </a:t>
            </a:r>
            <a:r>
              <a:rPr sz="1650" spc="-10" dirty="0">
                <a:solidFill>
                  <a:srgbClr val="8E8E8E"/>
                </a:solidFill>
                <a:latin typeface="Arial Black"/>
                <a:cs typeface="Arial Black"/>
              </a:rPr>
              <a:t>Grades</a:t>
            </a:r>
            <a:endParaRPr sz="1650">
              <a:latin typeface="Arial Black"/>
              <a:cs typeface="Arial Black"/>
            </a:endParaRPr>
          </a:p>
          <a:p>
            <a:pPr marL="452120">
              <a:lnSpc>
                <a:spcPct val="100000"/>
              </a:lnSpc>
              <a:spcBef>
                <a:spcPts val="940"/>
              </a:spcBef>
            </a:pPr>
            <a:r>
              <a:rPr sz="1350" spc="-85" dirty="0">
                <a:solidFill>
                  <a:srgbClr val="8E8E8E"/>
                </a:solidFill>
                <a:latin typeface="Verdana"/>
                <a:cs typeface="Verdana"/>
              </a:rPr>
              <a:t>Students</a:t>
            </a:r>
            <a:r>
              <a:rPr sz="1350" spc="-90" dirty="0">
                <a:solidFill>
                  <a:srgbClr val="8E8E8E"/>
                </a:solidFill>
                <a:latin typeface="Verdana"/>
                <a:cs typeface="Verdana"/>
              </a:rPr>
              <a:t> </a:t>
            </a:r>
            <a:r>
              <a:rPr sz="1350" spc="-65" dirty="0">
                <a:solidFill>
                  <a:srgbClr val="8E8E8E"/>
                </a:solidFill>
                <a:latin typeface="Verdana"/>
                <a:cs typeface="Verdana"/>
              </a:rPr>
              <a:t>access</a:t>
            </a:r>
            <a:r>
              <a:rPr sz="1350" spc="-85" dirty="0">
                <a:solidFill>
                  <a:srgbClr val="8E8E8E"/>
                </a:solidFill>
                <a:latin typeface="Verdana"/>
                <a:cs typeface="Verdana"/>
              </a:rPr>
              <a:t> grades </a:t>
            </a:r>
            <a:r>
              <a:rPr sz="1350" spc="-90" dirty="0">
                <a:solidFill>
                  <a:srgbClr val="8E8E8E"/>
                </a:solidFill>
                <a:latin typeface="Verdana"/>
                <a:cs typeface="Verdana"/>
              </a:rPr>
              <a:t>instantly </a:t>
            </a:r>
            <a:r>
              <a:rPr sz="1350" spc="-85" dirty="0">
                <a:solidFill>
                  <a:srgbClr val="8E8E8E"/>
                </a:solidFill>
                <a:latin typeface="Verdana"/>
                <a:cs typeface="Verdana"/>
              </a:rPr>
              <a:t>through </a:t>
            </a:r>
            <a:r>
              <a:rPr sz="1350" spc="-75" dirty="0">
                <a:solidFill>
                  <a:srgbClr val="8E8E8E"/>
                </a:solidFill>
                <a:latin typeface="Verdana"/>
                <a:cs typeface="Verdana"/>
              </a:rPr>
              <a:t>their</a:t>
            </a:r>
            <a:r>
              <a:rPr sz="1350" spc="-85" dirty="0">
                <a:solidFill>
                  <a:srgbClr val="8E8E8E"/>
                </a:solidFill>
                <a:latin typeface="Verdana"/>
                <a:cs typeface="Verdana"/>
              </a:rPr>
              <a:t> </a:t>
            </a:r>
            <a:r>
              <a:rPr sz="1350" spc="-65" dirty="0">
                <a:solidFill>
                  <a:srgbClr val="8E8E8E"/>
                </a:solidFill>
                <a:latin typeface="Verdana"/>
                <a:cs typeface="Verdana"/>
              </a:rPr>
              <a:t>dashboards.</a:t>
            </a:r>
            <a:endParaRPr sz="1350">
              <a:latin typeface="Verdana"/>
              <a:cs typeface="Verdana"/>
            </a:endParaRPr>
          </a:p>
        </p:txBody>
      </p:sp>
      <p:pic>
        <p:nvPicPr>
          <p:cNvPr id="20" name="Picture 19">
            <a:extLst>
              <a:ext uri="{FF2B5EF4-FFF2-40B4-BE49-F238E27FC236}">
                <a16:creationId xmlns:a16="http://schemas.microsoft.com/office/drawing/2014/main" id="{E0087E45-A5DE-8BD7-26E6-5A327B0C542E}"/>
              </a:ext>
            </a:extLst>
          </p:cNvPr>
          <p:cNvPicPr>
            <a:picLocks noChangeAspect="1"/>
          </p:cNvPicPr>
          <p:nvPr/>
        </p:nvPicPr>
        <p:blipFill>
          <a:blip r:embed="rId2"/>
          <a:stretch>
            <a:fillRect/>
          </a:stretch>
        </p:blipFill>
        <p:spPr>
          <a:xfrm>
            <a:off x="2596432" y="1624756"/>
            <a:ext cx="2141283" cy="3569749"/>
          </a:xfrm>
          <a:prstGeom prst="rect">
            <a:avLst/>
          </a:prstGeom>
        </p:spPr>
      </p:pic>
      <p:pic>
        <p:nvPicPr>
          <p:cNvPr id="22" name="Picture 21">
            <a:extLst>
              <a:ext uri="{FF2B5EF4-FFF2-40B4-BE49-F238E27FC236}">
                <a16:creationId xmlns:a16="http://schemas.microsoft.com/office/drawing/2014/main" id="{5606AC33-F798-346A-2355-14629F3BBE84}"/>
              </a:ext>
            </a:extLst>
          </p:cNvPr>
          <p:cNvPicPr>
            <a:picLocks noChangeAspect="1"/>
          </p:cNvPicPr>
          <p:nvPr/>
        </p:nvPicPr>
        <p:blipFill>
          <a:blip r:embed="rId3"/>
          <a:stretch>
            <a:fillRect/>
          </a:stretch>
        </p:blipFill>
        <p:spPr>
          <a:xfrm>
            <a:off x="297446" y="1624755"/>
            <a:ext cx="2230544" cy="356974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3E96615-F254-628E-E09F-1864B3973E8D}"/>
              </a:ext>
            </a:extLst>
          </p:cNvPr>
          <p:cNvSpPr txBox="1"/>
          <p:nvPr/>
        </p:nvSpPr>
        <p:spPr>
          <a:xfrm>
            <a:off x="3352800" y="0"/>
            <a:ext cx="184731" cy="369332"/>
          </a:xfrm>
          <a:prstGeom prst="rect">
            <a:avLst/>
          </a:prstGeom>
          <a:noFill/>
        </p:spPr>
        <p:txBody>
          <a:bodyPr wrap="square" rtlCol="0">
            <a:spAutoFit/>
          </a:bodyPr>
          <a:lstStyle/>
          <a:p>
            <a:endParaRPr lang="en-US" dirty="0">
              <a:solidFill>
                <a:schemeClr val="bg1"/>
              </a:solidFill>
            </a:endParaRPr>
          </a:p>
        </p:txBody>
      </p:sp>
      <p:grpSp>
        <p:nvGrpSpPr>
          <p:cNvPr id="20" name="Group 19">
            <a:extLst>
              <a:ext uri="{FF2B5EF4-FFF2-40B4-BE49-F238E27FC236}">
                <a16:creationId xmlns:a16="http://schemas.microsoft.com/office/drawing/2014/main" id="{1A3905D3-4DEB-3031-16FB-04F15C7CCA41}"/>
              </a:ext>
            </a:extLst>
          </p:cNvPr>
          <p:cNvGrpSpPr/>
          <p:nvPr/>
        </p:nvGrpSpPr>
        <p:grpSpPr>
          <a:xfrm>
            <a:off x="1600200" y="773483"/>
            <a:ext cx="7733665" cy="1112970"/>
            <a:chOff x="2180712" y="578387"/>
            <a:chExt cx="8249243" cy="1325142"/>
          </a:xfrm>
        </p:grpSpPr>
        <p:sp>
          <p:nvSpPr>
            <p:cNvPr id="23" name="Freeform 3">
              <a:extLst>
                <a:ext uri="{FF2B5EF4-FFF2-40B4-BE49-F238E27FC236}">
                  <a16:creationId xmlns:a16="http://schemas.microsoft.com/office/drawing/2014/main" id="{DCE2F219-9BD1-1B60-231A-7CE6F529745E}"/>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24" name="Google Shape;3479;p71">
              <a:extLst>
                <a:ext uri="{FF2B5EF4-FFF2-40B4-BE49-F238E27FC236}">
                  <a16:creationId xmlns:a16="http://schemas.microsoft.com/office/drawing/2014/main" id="{9B342EFC-819A-D456-7797-498690744F63}"/>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25" name="Google Shape;3479;p71">
              <a:extLst>
                <a:ext uri="{FF2B5EF4-FFF2-40B4-BE49-F238E27FC236}">
                  <a16:creationId xmlns:a16="http://schemas.microsoft.com/office/drawing/2014/main" id="{D79D894E-C717-184F-5ED7-E850FF5C3543}"/>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27" name="Title 1">
            <a:extLst>
              <a:ext uri="{FF2B5EF4-FFF2-40B4-BE49-F238E27FC236}">
                <a16:creationId xmlns:a16="http://schemas.microsoft.com/office/drawing/2014/main" id="{B211D1FB-17BA-3820-05D2-A7AD25160829}"/>
              </a:ext>
            </a:extLst>
          </p:cNvPr>
          <p:cNvSpPr txBox="1">
            <a:spLocks/>
          </p:cNvSpPr>
          <p:nvPr/>
        </p:nvSpPr>
        <p:spPr>
          <a:xfrm>
            <a:off x="2250896" y="991718"/>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ar-EG" b="1" dirty="0">
                <a:solidFill>
                  <a:schemeClr val="accent2"/>
                </a:solidFill>
              </a:rPr>
              <a:t> </a:t>
            </a:r>
            <a:r>
              <a:rPr lang="en-US" b="1" dirty="0">
                <a:solidFill>
                  <a:schemeClr val="accent2"/>
                </a:solidFill>
              </a:rPr>
              <a:t>About Page</a:t>
            </a:r>
            <a:endParaRPr lang="ar-SA" b="1" dirty="0">
              <a:solidFill>
                <a:schemeClr val="accent2"/>
              </a:solidFill>
            </a:endParaRPr>
          </a:p>
        </p:txBody>
      </p:sp>
      <p:grpSp>
        <p:nvGrpSpPr>
          <p:cNvPr id="30" name="Group 29">
            <a:extLst>
              <a:ext uri="{FF2B5EF4-FFF2-40B4-BE49-F238E27FC236}">
                <a16:creationId xmlns:a16="http://schemas.microsoft.com/office/drawing/2014/main" id="{7C9DE2B3-9C9A-773A-71A3-D4835CD848FD}"/>
              </a:ext>
            </a:extLst>
          </p:cNvPr>
          <p:cNvGrpSpPr/>
          <p:nvPr/>
        </p:nvGrpSpPr>
        <p:grpSpPr>
          <a:xfrm>
            <a:off x="1545771" y="2188690"/>
            <a:ext cx="7263495" cy="3793401"/>
            <a:chOff x="1415219" y="2119321"/>
            <a:chExt cx="7115496" cy="3793401"/>
          </a:xfrm>
        </p:grpSpPr>
        <p:sp>
          <p:nvSpPr>
            <p:cNvPr id="31" name="Freeform: Shape 30">
              <a:extLst>
                <a:ext uri="{FF2B5EF4-FFF2-40B4-BE49-F238E27FC236}">
                  <a16:creationId xmlns:a16="http://schemas.microsoft.com/office/drawing/2014/main" id="{46D0B702-B4A1-A14A-8B79-76A07BA52D4A}"/>
                </a:ext>
              </a:extLst>
            </p:cNvPr>
            <p:cNvSpPr/>
            <p:nvPr/>
          </p:nvSpPr>
          <p:spPr>
            <a:xfrm>
              <a:off x="1415219" y="2119321"/>
              <a:ext cx="4972050" cy="1074060"/>
            </a:xfrm>
            <a:custGeom>
              <a:avLst/>
              <a:gdLst>
                <a:gd name="connsiteX0" fmla="*/ 0 w 4972050"/>
                <a:gd name="connsiteY0" fmla="*/ 179014 h 1074060"/>
                <a:gd name="connsiteX1" fmla="*/ 179014 w 4972050"/>
                <a:gd name="connsiteY1" fmla="*/ 0 h 1074060"/>
                <a:gd name="connsiteX2" fmla="*/ 4793036 w 4972050"/>
                <a:gd name="connsiteY2" fmla="*/ 0 h 1074060"/>
                <a:gd name="connsiteX3" fmla="*/ 4972050 w 4972050"/>
                <a:gd name="connsiteY3" fmla="*/ 179014 h 1074060"/>
                <a:gd name="connsiteX4" fmla="*/ 4972050 w 4972050"/>
                <a:gd name="connsiteY4" fmla="*/ 895046 h 1074060"/>
                <a:gd name="connsiteX5" fmla="*/ 4793036 w 4972050"/>
                <a:gd name="connsiteY5" fmla="*/ 1074060 h 1074060"/>
                <a:gd name="connsiteX6" fmla="*/ 179014 w 4972050"/>
                <a:gd name="connsiteY6" fmla="*/ 1074060 h 1074060"/>
                <a:gd name="connsiteX7" fmla="*/ 0 w 4972050"/>
                <a:gd name="connsiteY7" fmla="*/ 895046 h 1074060"/>
                <a:gd name="connsiteX8" fmla="*/ 0 w 4972050"/>
                <a:gd name="connsiteY8" fmla="*/ 179014 h 107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2050" h="1074060">
                  <a:moveTo>
                    <a:pt x="0" y="179014"/>
                  </a:moveTo>
                  <a:cubicBezTo>
                    <a:pt x="0" y="80147"/>
                    <a:pt x="80147" y="0"/>
                    <a:pt x="179014" y="0"/>
                  </a:cubicBezTo>
                  <a:lnTo>
                    <a:pt x="4793036" y="0"/>
                  </a:lnTo>
                  <a:cubicBezTo>
                    <a:pt x="4891903" y="0"/>
                    <a:pt x="4972050" y="80147"/>
                    <a:pt x="4972050" y="179014"/>
                  </a:cubicBezTo>
                  <a:lnTo>
                    <a:pt x="4972050" y="895046"/>
                  </a:lnTo>
                  <a:cubicBezTo>
                    <a:pt x="4972050" y="993913"/>
                    <a:pt x="4891903" y="1074060"/>
                    <a:pt x="4793036" y="1074060"/>
                  </a:cubicBezTo>
                  <a:lnTo>
                    <a:pt x="179014" y="1074060"/>
                  </a:lnTo>
                  <a:cubicBezTo>
                    <a:pt x="80147" y="1074060"/>
                    <a:pt x="0" y="993913"/>
                    <a:pt x="0" y="895046"/>
                  </a:cubicBezTo>
                  <a:lnTo>
                    <a:pt x="0" y="179014"/>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55301" tIns="155301" rIns="155301" bIns="155301" numCol="1" spcCol="1270" anchor="ctr" anchorCtr="0">
              <a:noAutofit/>
            </a:bodyPr>
            <a:lstStyle/>
            <a:p>
              <a:pPr marL="0" lvl="0" indent="0" algn="l" defTabSz="1200150">
                <a:lnSpc>
                  <a:spcPct val="90000"/>
                </a:lnSpc>
                <a:spcBef>
                  <a:spcPct val="0"/>
                </a:spcBef>
                <a:spcAft>
                  <a:spcPct val="35000"/>
                </a:spcAft>
                <a:buNone/>
              </a:pPr>
              <a:r>
                <a:rPr lang="en-US" sz="2700" kern="1200" dirty="0"/>
                <a:t>About the Teacher </a:t>
              </a:r>
              <a:r>
                <a:rPr lang="en-US" sz="2700" kern="1200" dirty="0" err="1"/>
                <a:t>PageShows</a:t>
              </a:r>
              <a:r>
                <a:rPr lang="en-US" sz="2700" kern="1200" dirty="0"/>
                <a:t> teacher's name, bio,  and photo.</a:t>
              </a:r>
            </a:p>
          </p:txBody>
        </p:sp>
        <p:sp>
          <p:nvSpPr>
            <p:cNvPr id="32" name="Freeform: Shape 31">
              <a:extLst>
                <a:ext uri="{FF2B5EF4-FFF2-40B4-BE49-F238E27FC236}">
                  <a16:creationId xmlns:a16="http://schemas.microsoft.com/office/drawing/2014/main" id="{9D040E0F-0993-7157-C16A-A2F2DF4CE62E}"/>
                </a:ext>
              </a:extLst>
            </p:cNvPr>
            <p:cNvSpPr/>
            <p:nvPr/>
          </p:nvSpPr>
          <p:spPr>
            <a:xfrm>
              <a:off x="2248178" y="3478991"/>
              <a:ext cx="4972050" cy="1074060"/>
            </a:xfrm>
            <a:custGeom>
              <a:avLst/>
              <a:gdLst>
                <a:gd name="connsiteX0" fmla="*/ 0 w 4972050"/>
                <a:gd name="connsiteY0" fmla="*/ 179014 h 1074060"/>
                <a:gd name="connsiteX1" fmla="*/ 179014 w 4972050"/>
                <a:gd name="connsiteY1" fmla="*/ 0 h 1074060"/>
                <a:gd name="connsiteX2" fmla="*/ 4793036 w 4972050"/>
                <a:gd name="connsiteY2" fmla="*/ 0 h 1074060"/>
                <a:gd name="connsiteX3" fmla="*/ 4972050 w 4972050"/>
                <a:gd name="connsiteY3" fmla="*/ 179014 h 1074060"/>
                <a:gd name="connsiteX4" fmla="*/ 4972050 w 4972050"/>
                <a:gd name="connsiteY4" fmla="*/ 895046 h 1074060"/>
                <a:gd name="connsiteX5" fmla="*/ 4793036 w 4972050"/>
                <a:gd name="connsiteY5" fmla="*/ 1074060 h 1074060"/>
                <a:gd name="connsiteX6" fmla="*/ 179014 w 4972050"/>
                <a:gd name="connsiteY6" fmla="*/ 1074060 h 1074060"/>
                <a:gd name="connsiteX7" fmla="*/ 0 w 4972050"/>
                <a:gd name="connsiteY7" fmla="*/ 895046 h 1074060"/>
                <a:gd name="connsiteX8" fmla="*/ 0 w 4972050"/>
                <a:gd name="connsiteY8" fmla="*/ 179014 h 107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2050" h="1074060">
                  <a:moveTo>
                    <a:pt x="0" y="179014"/>
                  </a:moveTo>
                  <a:cubicBezTo>
                    <a:pt x="0" y="80147"/>
                    <a:pt x="80147" y="0"/>
                    <a:pt x="179014" y="0"/>
                  </a:cubicBezTo>
                  <a:lnTo>
                    <a:pt x="4793036" y="0"/>
                  </a:lnTo>
                  <a:cubicBezTo>
                    <a:pt x="4891903" y="0"/>
                    <a:pt x="4972050" y="80147"/>
                    <a:pt x="4972050" y="179014"/>
                  </a:cubicBezTo>
                  <a:lnTo>
                    <a:pt x="4972050" y="895046"/>
                  </a:lnTo>
                  <a:cubicBezTo>
                    <a:pt x="4972050" y="993913"/>
                    <a:pt x="4891903" y="1074060"/>
                    <a:pt x="4793036" y="1074060"/>
                  </a:cubicBezTo>
                  <a:lnTo>
                    <a:pt x="179014" y="1074060"/>
                  </a:lnTo>
                  <a:cubicBezTo>
                    <a:pt x="80147" y="1074060"/>
                    <a:pt x="0" y="993913"/>
                    <a:pt x="0" y="895046"/>
                  </a:cubicBezTo>
                  <a:lnTo>
                    <a:pt x="0" y="179014"/>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55301" tIns="155301" rIns="155301" bIns="155301" numCol="1" spcCol="1270" anchor="ctr" anchorCtr="0">
              <a:noAutofit/>
            </a:bodyPr>
            <a:lstStyle/>
            <a:p>
              <a:pPr marL="0" lvl="0" indent="0" algn="l" defTabSz="1200150">
                <a:lnSpc>
                  <a:spcPct val="90000"/>
                </a:lnSpc>
                <a:spcBef>
                  <a:spcPct val="0"/>
                </a:spcBef>
                <a:spcAft>
                  <a:spcPct val="35000"/>
                </a:spcAft>
                <a:buNone/>
              </a:pPr>
              <a:r>
                <a:rPr lang="en-US" sz="2700" kern="1200" dirty="0"/>
                <a:t>-Highlights teaching experience and subject specialization.</a:t>
              </a:r>
            </a:p>
          </p:txBody>
        </p:sp>
        <p:sp>
          <p:nvSpPr>
            <p:cNvPr id="33" name="Freeform: Shape 32">
              <a:extLst>
                <a:ext uri="{FF2B5EF4-FFF2-40B4-BE49-F238E27FC236}">
                  <a16:creationId xmlns:a16="http://schemas.microsoft.com/office/drawing/2014/main" id="{D63AA4B5-D0CF-FCD7-08AD-DA1C66CE9202}"/>
                </a:ext>
              </a:extLst>
            </p:cNvPr>
            <p:cNvSpPr/>
            <p:nvPr/>
          </p:nvSpPr>
          <p:spPr>
            <a:xfrm>
              <a:off x="3558665" y="4838662"/>
              <a:ext cx="4972050" cy="1074060"/>
            </a:xfrm>
            <a:custGeom>
              <a:avLst/>
              <a:gdLst>
                <a:gd name="connsiteX0" fmla="*/ 0 w 4972050"/>
                <a:gd name="connsiteY0" fmla="*/ 179014 h 1074060"/>
                <a:gd name="connsiteX1" fmla="*/ 179014 w 4972050"/>
                <a:gd name="connsiteY1" fmla="*/ 0 h 1074060"/>
                <a:gd name="connsiteX2" fmla="*/ 4793036 w 4972050"/>
                <a:gd name="connsiteY2" fmla="*/ 0 h 1074060"/>
                <a:gd name="connsiteX3" fmla="*/ 4972050 w 4972050"/>
                <a:gd name="connsiteY3" fmla="*/ 179014 h 1074060"/>
                <a:gd name="connsiteX4" fmla="*/ 4972050 w 4972050"/>
                <a:gd name="connsiteY4" fmla="*/ 895046 h 1074060"/>
                <a:gd name="connsiteX5" fmla="*/ 4793036 w 4972050"/>
                <a:gd name="connsiteY5" fmla="*/ 1074060 h 1074060"/>
                <a:gd name="connsiteX6" fmla="*/ 179014 w 4972050"/>
                <a:gd name="connsiteY6" fmla="*/ 1074060 h 1074060"/>
                <a:gd name="connsiteX7" fmla="*/ 0 w 4972050"/>
                <a:gd name="connsiteY7" fmla="*/ 895046 h 1074060"/>
                <a:gd name="connsiteX8" fmla="*/ 0 w 4972050"/>
                <a:gd name="connsiteY8" fmla="*/ 179014 h 107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2050" h="1074060">
                  <a:moveTo>
                    <a:pt x="0" y="179014"/>
                  </a:moveTo>
                  <a:cubicBezTo>
                    <a:pt x="0" y="80147"/>
                    <a:pt x="80147" y="0"/>
                    <a:pt x="179014" y="0"/>
                  </a:cubicBezTo>
                  <a:lnTo>
                    <a:pt x="4793036" y="0"/>
                  </a:lnTo>
                  <a:cubicBezTo>
                    <a:pt x="4891903" y="0"/>
                    <a:pt x="4972050" y="80147"/>
                    <a:pt x="4972050" y="179014"/>
                  </a:cubicBezTo>
                  <a:lnTo>
                    <a:pt x="4972050" y="895046"/>
                  </a:lnTo>
                  <a:cubicBezTo>
                    <a:pt x="4972050" y="993913"/>
                    <a:pt x="4891903" y="1074060"/>
                    <a:pt x="4793036" y="1074060"/>
                  </a:cubicBezTo>
                  <a:lnTo>
                    <a:pt x="179014" y="1074060"/>
                  </a:lnTo>
                  <a:cubicBezTo>
                    <a:pt x="80147" y="1074060"/>
                    <a:pt x="0" y="993913"/>
                    <a:pt x="0" y="895046"/>
                  </a:cubicBezTo>
                  <a:lnTo>
                    <a:pt x="0" y="179014"/>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55301" tIns="155301" rIns="155301" bIns="155301" numCol="1" spcCol="1270" anchor="ctr" anchorCtr="0">
              <a:noAutofit/>
            </a:bodyPr>
            <a:lstStyle/>
            <a:p>
              <a:pPr marL="0" lvl="0" indent="0" algn="l" defTabSz="1200150">
                <a:lnSpc>
                  <a:spcPct val="90000"/>
                </a:lnSpc>
                <a:spcBef>
                  <a:spcPct val="0"/>
                </a:spcBef>
                <a:spcAft>
                  <a:spcPct val="35000"/>
                </a:spcAft>
                <a:buNone/>
              </a:pPr>
              <a:r>
                <a:rPr lang="en-US" sz="2700" kern="1200" dirty="0"/>
                <a:t>- Builds trust between students and teacher.</a:t>
              </a:r>
            </a:p>
          </p:txBody>
        </p:sp>
      </p:grpSp>
    </p:spTree>
    <p:extLst>
      <p:ext uri="{BB962C8B-B14F-4D97-AF65-F5344CB8AC3E}">
        <p14:creationId xmlns:p14="http://schemas.microsoft.com/office/powerpoint/2010/main" val="396949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B252-0A14-04ED-C34C-8160AD03FB4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8544F4-0DEF-2D3D-0A90-49A5EC3EC5E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8A9754B-59A2-3333-B39B-BD14F63C0993}"/>
              </a:ext>
            </a:extLst>
          </p:cNvPr>
          <p:cNvPicPr>
            <a:picLocks noChangeAspect="1"/>
          </p:cNvPicPr>
          <p:nvPr/>
        </p:nvPicPr>
        <p:blipFill>
          <a:blip r:embed="rId2"/>
          <a:stretch>
            <a:fillRect/>
          </a:stretch>
        </p:blipFill>
        <p:spPr>
          <a:xfrm>
            <a:off x="0" y="-30529"/>
            <a:ext cx="11430000" cy="5146892"/>
          </a:xfrm>
          <a:prstGeom prst="rect">
            <a:avLst/>
          </a:prstGeom>
        </p:spPr>
      </p:pic>
      <p:pic>
        <p:nvPicPr>
          <p:cNvPr id="7" name="Picture 6">
            <a:extLst>
              <a:ext uri="{FF2B5EF4-FFF2-40B4-BE49-F238E27FC236}">
                <a16:creationId xmlns:a16="http://schemas.microsoft.com/office/drawing/2014/main" id="{8EDE75CF-471B-90AC-FD83-4BE2C421EECF}"/>
              </a:ext>
            </a:extLst>
          </p:cNvPr>
          <p:cNvPicPr>
            <a:picLocks noChangeAspect="1"/>
          </p:cNvPicPr>
          <p:nvPr/>
        </p:nvPicPr>
        <p:blipFill>
          <a:blip r:embed="rId3"/>
          <a:stretch>
            <a:fillRect/>
          </a:stretch>
        </p:blipFill>
        <p:spPr>
          <a:xfrm>
            <a:off x="0" y="5089351"/>
            <a:ext cx="11430000" cy="2001098"/>
          </a:xfrm>
          <a:prstGeom prst="rect">
            <a:avLst/>
          </a:prstGeom>
        </p:spPr>
      </p:pic>
    </p:spTree>
    <p:extLst>
      <p:ext uri="{BB962C8B-B14F-4D97-AF65-F5344CB8AC3E}">
        <p14:creationId xmlns:p14="http://schemas.microsoft.com/office/powerpoint/2010/main" val="330758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BA1A-9B40-93B1-5B76-FE9E6463553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6796EE3-EAAE-C168-71C5-0311D8D6982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BFCF60F-5E44-A97E-C289-32A02B65580F}"/>
              </a:ext>
            </a:extLst>
          </p:cNvPr>
          <p:cNvPicPr>
            <a:picLocks noChangeAspect="1"/>
          </p:cNvPicPr>
          <p:nvPr/>
        </p:nvPicPr>
        <p:blipFill>
          <a:blip r:embed="rId2"/>
          <a:stretch>
            <a:fillRect/>
          </a:stretch>
        </p:blipFill>
        <p:spPr>
          <a:xfrm>
            <a:off x="0" y="0"/>
            <a:ext cx="11430000" cy="5116771"/>
          </a:xfrm>
          <a:prstGeom prst="rect">
            <a:avLst/>
          </a:prstGeom>
        </p:spPr>
      </p:pic>
      <p:pic>
        <p:nvPicPr>
          <p:cNvPr id="7" name="Picture 6">
            <a:extLst>
              <a:ext uri="{FF2B5EF4-FFF2-40B4-BE49-F238E27FC236}">
                <a16:creationId xmlns:a16="http://schemas.microsoft.com/office/drawing/2014/main" id="{9B237051-BF80-8F0F-175A-4845E2C7D546}"/>
              </a:ext>
            </a:extLst>
          </p:cNvPr>
          <p:cNvPicPr>
            <a:picLocks noChangeAspect="1"/>
          </p:cNvPicPr>
          <p:nvPr/>
        </p:nvPicPr>
        <p:blipFill>
          <a:blip r:embed="rId3"/>
          <a:stretch>
            <a:fillRect/>
          </a:stretch>
        </p:blipFill>
        <p:spPr>
          <a:xfrm>
            <a:off x="4689" y="4865614"/>
            <a:ext cx="11430000" cy="2242006"/>
          </a:xfrm>
          <a:prstGeom prst="rect">
            <a:avLst/>
          </a:prstGeom>
        </p:spPr>
      </p:pic>
    </p:spTree>
    <p:extLst>
      <p:ext uri="{BB962C8B-B14F-4D97-AF65-F5344CB8AC3E}">
        <p14:creationId xmlns:p14="http://schemas.microsoft.com/office/powerpoint/2010/main" val="2630381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5D66-32AB-2165-9F9F-72F8EF0C2EB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4DDAE6-D330-C45D-8E2B-ACE094F5A61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1918F05-3570-E68E-B2C7-F0AF3D298088}"/>
              </a:ext>
            </a:extLst>
          </p:cNvPr>
          <p:cNvPicPr>
            <a:picLocks noChangeAspect="1"/>
          </p:cNvPicPr>
          <p:nvPr/>
        </p:nvPicPr>
        <p:blipFill>
          <a:blip r:embed="rId2"/>
          <a:stretch>
            <a:fillRect/>
          </a:stretch>
        </p:blipFill>
        <p:spPr>
          <a:xfrm>
            <a:off x="0" y="731142"/>
            <a:ext cx="11430000" cy="4982966"/>
          </a:xfrm>
          <a:prstGeom prst="rect">
            <a:avLst/>
          </a:prstGeom>
        </p:spPr>
      </p:pic>
    </p:spTree>
    <p:extLst>
      <p:ext uri="{BB962C8B-B14F-4D97-AF65-F5344CB8AC3E}">
        <p14:creationId xmlns:p14="http://schemas.microsoft.com/office/powerpoint/2010/main" val="3565943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0A46B-8D5F-8CDA-E27D-AF12030BB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FDC01-526F-6D67-FBCC-994FC59F0C41}"/>
              </a:ext>
            </a:extLst>
          </p:cNvPr>
          <p:cNvSpPr>
            <a:spLocks noGrp="1"/>
          </p:cNvSpPr>
          <p:nvPr>
            <p:ph type="title"/>
          </p:nvPr>
        </p:nvSpPr>
        <p:spPr>
          <a:xfrm>
            <a:off x="587375" y="2149475"/>
            <a:ext cx="6002655" cy="515526"/>
          </a:xfrm>
        </p:spPr>
        <p:txBody>
          <a:bodyPr/>
          <a:lstStyle/>
          <a:p>
            <a:r>
              <a:rPr lang="en-US" dirty="0"/>
              <a:t>Salah </a:t>
            </a:r>
            <a:r>
              <a:rPr lang="en-US" dirty="0" err="1"/>
              <a:t>Khafaga</a:t>
            </a:r>
            <a:endParaRPr lang="en-US" dirty="0"/>
          </a:p>
        </p:txBody>
      </p:sp>
      <p:sp>
        <p:nvSpPr>
          <p:cNvPr id="4" name="Text 10">
            <a:extLst>
              <a:ext uri="{FF2B5EF4-FFF2-40B4-BE49-F238E27FC236}">
                <a16:creationId xmlns:a16="http://schemas.microsoft.com/office/drawing/2014/main" id="{07064C47-2C19-3996-4114-5D98E9D2A0F4}"/>
              </a:ext>
            </a:extLst>
          </p:cNvPr>
          <p:cNvSpPr/>
          <p:nvPr/>
        </p:nvSpPr>
        <p:spPr>
          <a:xfrm>
            <a:off x="4495800" y="3434883"/>
            <a:ext cx="371556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 UI, Profile Page, admin Page</a:t>
            </a:r>
            <a:endParaRPr lang="en-US" sz="1750" dirty="0"/>
          </a:p>
        </p:txBody>
      </p:sp>
    </p:spTree>
    <p:extLst>
      <p:ext uri="{BB962C8B-B14F-4D97-AF65-F5344CB8AC3E}">
        <p14:creationId xmlns:p14="http://schemas.microsoft.com/office/powerpoint/2010/main" val="707799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86CF-4940-BA8F-336C-C9234AD7944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3BB9BB3-2B8E-B4F1-81A4-E6236B910E17}"/>
              </a:ext>
            </a:extLst>
          </p:cNvPr>
          <p:cNvSpPr>
            <a:spLocks noGrp="1"/>
          </p:cNvSpPr>
          <p:nvPr>
            <p:ph type="body" idx="1"/>
          </p:nvPr>
        </p:nvSpPr>
        <p:spPr/>
        <p:txBody>
          <a:bodyPr/>
          <a:lstStyle/>
          <a:p>
            <a:endParaRPr lang="en-US"/>
          </a:p>
        </p:txBody>
      </p:sp>
      <p:pic>
        <p:nvPicPr>
          <p:cNvPr id="7" name="Picture 6" descr="A screen shot of a screen&#10;&#10;AI-generated content may be incorrect.">
            <a:extLst>
              <a:ext uri="{FF2B5EF4-FFF2-40B4-BE49-F238E27FC236}">
                <a16:creationId xmlns:a16="http://schemas.microsoft.com/office/drawing/2014/main" id="{7279B817-46DD-BA1E-4A47-F665F6011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95"/>
            <a:ext cx="11430000" cy="6423660"/>
          </a:xfrm>
          <a:prstGeom prst="rect">
            <a:avLst/>
          </a:prstGeom>
        </p:spPr>
      </p:pic>
    </p:spTree>
    <p:extLst>
      <p:ext uri="{BB962C8B-B14F-4D97-AF65-F5344CB8AC3E}">
        <p14:creationId xmlns:p14="http://schemas.microsoft.com/office/powerpoint/2010/main" val="1729994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DC8461-8D08-735C-E397-5E05BB75454B}"/>
              </a:ext>
            </a:extLst>
          </p:cNvPr>
          <p:cNvGrpSpPr/>
          <p:nvPr/>
        </p:nvGrpSpPr>
        <p:grpSpPr>
          <a:xfrm>
            <a:off x="1600200" y="773483"/>
            <a:ext cx="7733665" cy="1112970"/>
            <a:chOff x="2180712" y="578387"/>
            <a:chExt cx="8249243" cy="1325142"/>
          </a:xfrm>
        </p:grpSpPr>
        <p:sp>
          <p:nvSpPr>
            <p:cNvPr id="5" name="Freeform 3">
              <a:extLst>
                <a:ext uri="{FF2B5EF4-FFF2-40B4-BE49-F238E27FC236}">
                  <a16:creationId xmlns:a16="http://schemas.microsoft.com/office/drawing/2014/main" id="{D6968AA7-5C8D-EABE-477F-431C92AB469E}"/>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6" name="Google Shape;3479;p71">
              <a:extLst>
                <a:ext uri="{FF2B5EF4-FFF2-40B4-BE49-F238E27FC236}">
                  <a16:creationId xmlns:a16="http://schemas.microsoft.com/office/drawing/2014/main" id="{154FE6AC-CCA5-167C-4B13-57943990C92E}"/>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7" name="Google Shape;3479;p71">
              <a:extLst>
                <a:ext uri="{FF2B5EF4-FFF2-40B4-BE49-F238E27FC236}">
                  <a16:creationId xmlns:a16="http://schemas.microsoft.com/office/drawing/2014/main" id="{3F8CC584-7263-2990-52A2-4A2AE5FB451A}"/>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8" name="Title 1">
            <a:extLst>
              <a:ext uri="{FF2B5EF4-FFF2-40B4-BE49-F238E27FC236}">
                <a16:creationId xmlns:a16="http://schemas.microsoft.com/office/drawing/2014/main" id="{3AED538F-27D9-DBF5-7EC9-FCEA1A926A7D}"/>
              </a:ext>
            </a:extLst>
          </p:cNvPr>
          <p:cNvSpPr txBox="1">
            <a:spLocks/>
          </p:cNvSpPr>
          <p:nvPr/>
        </p:nvSpPr>
        <p:spPr>
          <a:xfrm>
            <a:off x="2250896" y="991718"/>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ar-EG" b="1" dirty="0">
                <a:solidFill>
                  <a:schemeClr val="accent2"/>
                </a:solidFill>
              </a:rPr>
              <a:t> </a:t>
            </a:r>
            <a:r>
              <a:rPr lang="en-US" b="1" dirty="0">
                <a:solidFill>
                  <a:schemeClr val="accent2"/>
                </a:solidFill>
              </a:rPr>
              <a:t>Profile Page</a:t>
            </a:r>
            <a:endParaRPr lang="ar-SA" b="1" dirty="0">
              <a:solidFill>
                <a:schemeClr val="accent2"/>
              </a:solidFill>
            </a:endParaRPr>
          </a:p>
        </p:txBody>
      </p:sp>
      <p:graphicFrame>
        <p:nvGraphicFramePr>
          <p:cNvPr id="9" name="TextBox 4">
            <a:extLst>
              <a:ext uri="{FF2B5EF4-FFF2-40B4-BE49-F238E27FC236}">
                <a16:creationId xmlns:a16="http://schemas.microsoft.com/office/drawing/2014/main" id="{DAFD9817-9B66-139F-4B35-1C0EBE970728}"/>
              </a:ext>
            </a:extLst>
          </p:cNvPr>
          <p:cNvGraphicFramePr/>
          <p:nvPr>
            <p:extLst>
              <p:ext uri="{D42A27DB-BD31-4B8C-83A1-F6EECF244321}">
                <p14:modId xmlns:p14="http://schemas.microsoft.com/office/powerpoint/2010/main" val="3126431047"/>
              </p:ext>
            </p:extLst>
          </p:nvPr>
        </p:nvGraphicFramePr>
        <p:xfrm>
          <a:off x="579460" y="2765425"/>
          <a:ext cx="5821340" cy="29063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3336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CB8E7FA-70B8-946E-D950-F186F60605C4}"/>
              </a:ext>
            </a:extLst>
          </p:cNvPr>
          <p:cNvGraphicFramePr/>
          <p:nvPr>
            <p:extLst>
              <p:ext uri="{D42A27DB-BD31-4B8C-83A1-F6EECF244321}">
                <p14:modId xmlns:p14="http://schemas.microsoft.com/office/powerpoint/2010/main" val="1479936421"/>
              </p:ext>
            </p:extLst>
          </p:nvPr>
        </p:nvGraphicFramePr>
        <p:xfrm>
          <a:off x="159006" y="1667132"/>
          <a:ext cx="11111988" cy="4770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F898891B-200C-BE4F-A230-C5EBCEC2B19B}"/>
              </a:ext>
            </a:extLst>
          </p:cNvPr>
          <p:cNvGrpSpPr/>
          <p:nvPr/>
        </p:nvGrpSpPr>
        <p:grpSpPr>
          <a:xfrm>
            <a:off x="1143000" y="739007"/>
            <a:ext cx="9858375" cy="1242715"/>
            <a:chOff x="2180712" y="578387"/>
            <a:chExt cx="8249243" cy="1325142"/>
          </a:xfrm>
        </p:grpSpPr>
        <p:sp>
          <p:nvSpPr>
            <p:cNvPr id="8" name="Freeform 3">
              <a:extLst>
                <a:ext uri="{FF2B5EF4-FFF2-40B4-BE49-F238E27FC236}">
                  <a16:creationId xmlns:a16="http://schemas.microsoft.com/office/drawing/2014/main" id="{63820B4F-8AD2-F7A3-1C92-78ADB0F7C41D}"/>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dirty="0"/>
            </a:p>
          </p:txBody>
        </p:sp>
        <p:pic>
          <p:nvPicPr>
            <p:cNvPr id="9" name="Google Shape;3479;p71">
              <a:extLst>
                <a:ext uri="{FF2B5EF4-FFF2-40B4-BE49-F238E27FC236}">
                  <a16:creationId xmlns:a16="http://schemas.microsoft.com/office/drawing/2014/main" id="{ED2A20A8-572F-D540-0015-17B5FE2CE336}"/>
                </a:ext>
              </a:extLst>
            </p:cNvPr>
            <p:cNvPicPr preferRelativeResize="0"/>
            <p:nvPr/>
          </p:nvPicPr>
          <p:blipFill>
            <a:blip r:embed="rId9">
              <a:alphaModFix/>
            </a:blip>
            <a:stretch>
              <a:fillRect/>
            </a:stretch>
          </p:blipFill>
          <p:spPr>
            <a:xfrm rot="5400000">
              <a:off x="3038625" y="-157840"/>
              <a:ext cx="519677" cy="1992131"/>
            </a:xfrm>
            <a:prstGeom prst="rect">
              <a:avLst/>
            </a:prstGeom>
            <a:noFill/>
            <a:ln>
              <a:noFill/>
            </a:ln>
          </p:spPr>
        </p:pic>
        <p:pic>
          <p:nvPicPr>
            <p:cNvPr id="10" name="Google Shape;3479;p71">
              <a:extLst>
                <a:ext uri="{FF2B5EF4-FFF2-40B4-BE49-F238E27FC236}">
                  <a16:creationId xmlns:a16="http://schemas.microsoft.com/office/drawing/2014/main" id="{2CD22730-C8F3-8A66-694E-3C4293CE4E1D}"/>
                </a:ext>
              </a:extLst>
            </p:cNvPr>
            <p:cNvPicPr preferRelativeResize="0"/>
            <p:nvPr/>
          </p:nvPicPr>
          <p:blipFill>
            <a:blip r:embed="rId9">
              <a:alphaModFix/>
            </a:blip>
            <a:stretch>
              <a:fillRect/>
            </a:stretch>
          </p:blipFill>
          <p:spPr>
            <a:xfrm rot="5400000">
              <a:off x="9174051" y="647625"/>
              <a:ext cx="519677" cy="1992131"/>
            </a:xfrm>
            <a:prstGeom prst="rect">
              <a:avLst/>
            </a:prstGeom>
            <a:noFill/>
            <a:ln>
              <a:noFill/>
            </a:ln>
          </p:spPr>
        </p:pic>
      </p:grpSp>
      <p:sp>
        <p:nvSpPr>
          <p:cNvPr id="15" name="Title 1">
            <a:extLst>
              <a:ext uri="{FF2B5EF4-FFF2-40B4-BE49-F238E27FC236}">
                <a16:creationId xmlns:a16="http://schemas.microsoft.com/office/drawing/2014/main" id="{B277C2E7-A116-844D-1298-A348AFAF7D74}"/>
              </a:ext>
            </a:extLst>
          </p:cNvPr>
          <p:cNvSpPr>
            <a:spLocks noGrp="1"/>
          </p:cNvSpPr>
          <p:nvPr>
            <p:ph type="title"/>
          </p:nvPr>
        </p:nvSpPr>
        <p:spPr>
          <a:xfrm>
            <a:off x="1893506" y="1053596"/>
            <a:ext cx="7836560" cy="849498"/>
          </a:xfrm>
        </p:spPr>
        <p:txBody>
          <a:bodyPr>
            <a:normAutofit/>
          </a:bodyPr>
          <a:lstStyle/>
          <a:p>
            <a:pPr algn="ctr"/>
            <a:r>
              <a:rPr lang="en-US" b="1" dirty="0">
                <a:solidFill>
                  <a:schemeClr val="accent2"/>
                </a:solidFill>
              </a:rPr>
              <a:t>UI &amp; Tech Stack</a:t>
            </a:r>
          </a:p>
        </p:txBody>
      </p:sp>
      <p:sp>
        <p:nvSpPr>
          <p:cNvPr id="2" name="object 7"/>
          <p:cNvSpPr txBox="1"/>
          <p:nvPr/>
        </p:nvSpPr>
        <p:spPr>
          <a:xfrm>
            <a:off x="1203800" y="4023763"/>
            <a:ext cx="2526147" cy="858505"/>
          </a:xfrm>
          <a:prstGeom prst="rect">
            <a:avLst/>
          </a:prstGeom>
        </p:spPr>
        <p:txBody>
          <a:bodyPr vert="horz" wrap="square" lIns="0" tIns="17145" rIns="0" bIns="0" rtlCol="0">
            <a:spAutoFit/>
          </a:bodyPr>
          <a:lstStyle/>
          <a:p>
            <a:pPr marL="12700">
              <a:lnSpc>
                <a:spcPct val="100000"/>
              </a:lnSpc>
              <a:spcBef>
                <a:spcPts val="135"/>
              </a:spcBef>
            </a:pPr>
            <a:r>
              <a:rPr sz="1650" spc="-75" dirty="0">
                <a:solidFill>
                  <a:schemeClr val="accent2"/>
                </a:solidFill>
                <a:latin typeface="Arial Black"/>
                <a:cs typeface="Arial Black"/>
              </a:rPr>
              <a:t>Mobile-</a:t>
            </a:r>
            <a:r>
              <a:rPr sz="1650" spc="-90" dirty="0">
                <a:solidFill>
                  <a:schemeClr val="accent2"/>
                </a:solidFill>
                <a:latin typeface="Arial Black"/>
                <a:cs typeface="Arial Black"/>
              </a:rPr>
              <a:t>Friendly</a:t>
            </a:r>
            <a:r>
              <a:rPr sz="1650" spc="-65" dirty="0">
                <a:solidFill>
                  <a:schemeClr val="accent2"/>
                </a:solidFill>
                <a:latin typeface="Arial Black"/>
                <a:cs typeface="Arial Black"/>
              </a:rPr>
              <a:t> </a:t>
            </a:r>
            <a:r>
              <a:rPr sz="1650" spc="-10" dirty="0">
                <a:solidFill>
                  <a:schemeClr val="accent2"/>
                </a:solidFill>
                <a:latin typeface="Arial Black"/>
                <a:cs typeface="Arial Black"/>
              </a:rPr>
              <a:t>Design</a:t>
            </a:r>
            <a:endParaRPr sz="1650" dirty="0">
              <a:solidFill>
                <a:schemeClr val="accent2"/>
              </a:solidFill>
              <a:latin typeface="Arial Black"/>
              <a:cs typeface="Arial Black"/>
            </a:endParaRPr>
          </a:p>
          <a:p>
            <a:pPr marL="12700" marR="5080">
              <a:lnSpc>
                <a:spcPct val="134300"/>
              </a:lnSpc>
              <a:spcBef>
                <a:spcPts val="465"/>
              </a:spcBef>
            </a:pPr>
            <a:r>
              <a:rPr sz="1350" spc="-80" dirty="0">
                <a:solidFill>
                  <a:schemeClr val="tx1">
                    <a:lumMod val="65000"/>
                    <a:lumOff val="35000"/>
                  </a:schemeClr>
                </a:solidFill>
                <a:latin typeface="Verdana"/>
                <a:cs typeface="Verdana"/>
              </a:rPr>
              <a:t>Responsive</a:t>
            </a:r>
            <a:r>
              <a:rPr sz="1350" spc="-105" dirty="0">
                <a:solidFill>
                  <a:schemeClr val="tx1">
                    <a:lumMod val="65000"/>
                    <a:lumOff val="35000"/>
                  </a:schemeClr>
                </a:solidFill>
                <a:latin typeface="Verdana"/>
                <a:cs typeface="Verdana"/>
              </a:rPr>
              <a:t> </a:t>
            </a:r>
            <a:r>
              <a:rPr sz="1350" spc="-140" dirty="0">
                <a:solidFill>
                  <a:schemeClr val="tx1">
                    <a:lumMod val="65000"/>
                    <a:lumOff val="35000"/>
                  </a:schemeClr>
                </a:solidFill>
                <a:latin typeface="Verdana"/>
                <a:cs typeface="Verdana"/>
              </a:rPr>
              <a:t>UI</a:t>
            </a:r>
            <a:r>
              <a:rPr sz="1350" spc="-105" dirty="0">
                <a:solidFill>
                  <a:schemeClr val="tx1">
                    <a:lumMod val="65000"/>
                    <a:lumOff val="35000"/>
                  </a:schemeClr>
                </a:solidFill>
                <a:latin typeface="Verdana"/>
                <a:cs typeface="Verdana"/>
              </a:rPr>
              <a:t> </a:t>
            </a:r>
            <a:r>
              <a:rPr sz="1350" spc="-80" dirty="0">
                <a:solidFill>
                  <a:schemeClr val="tx1">
                    <a:lumMod val="65000"/>
                    <a:lumOff val="35000"/>
                  </a:schemeClr>
                </a:solidFill>
                <a:latin typeface="Verdana"/>
                <a:cs typeface="Verdana"/>
              </a:rPr>
              <a:t>ensures</a:t>
            </a:r>
            <a:r>
              <a:rPr sz="1350" spc="-105" dirty="0">
                <a:solidFill>
                  <a:schemeClr val="tx1">
                    <a:lumMod val="65000"/>
                    <a:lumOff val="35000"/>
                  </a:schemeClr>
                </a:solidFill>
                <a:latin typeface="Verdana"/>
                <a:cs typeface="Verdana"/>
              </a:rPr>
              <a:t> </a:t>
            </a:r>
            <a:r>
              <a:rPr sz="1350" spc="-90" dirty="0">
                <a:solidFill>
                  <a:schemeClr val="tx1">
                    <a:lumMod val="65000"/>
                    <a:lumOff val="35000"/>
                  </a:schemeClr>
                </a:solidFill>
                <a:latin typeface="Verdana"/>
                <a:cs typeface="Verdana"/>
              </a:rPr>
              <a:t>smooth</a:t>
            </a:r>
            <a:r>
              <a:rPr sz="1350" spc="-105" dirty="0">
                <a:solidFill>
                  <a:schemeClr val="tx1">
                    <a:lumMod val="65000"/>
                    <a:lumOff val="35000"/>
                  </a:schemeClr>
                </a:solidFill>
                <a:latin typeface="Verdana"/>
                <a:cs typeface="Verdana"/>
              </a:rPr>
              <a:t> </a:t>
            </a:r>
            <a:r>
              <a:rPr sz="1350" spc="-80" dirty="0">
                <a:solidFill>
                  <a:schemeClr val="tx1">
                    <a:lumMod val="65000"/>
                    <a:lumOff val="35000"/>
                  </a:schemeClr>
                </a:solidFill>
                <a:latin typeface="Verdana"/>
                <a:cs typeface="Verdana"/>
              </a:rPr>
              <a:t>use</a:t>
            </a:r>
            <a:r>
              <a:rPr sz="1350" spc="-105" dirty="0">
                <a:solidFill>
                  <a:schemeClr val="tx1">
                    <a:lumMod val="65000"/>
                    <a:lumOff val="35000"/>
                  </a:schemeClr>
                </a:solidFill>
                <a:latin typeface="Verdana"/>
                <a:cs typeface="Verdana"/>
              </a:rPr>
              <a:t> </a:t>
            </a:r>
            <a:r>
              <a:rPr sz="1350" spc="-25" dirty="0">
                <a:solidFill>
                  <a:schemeClr val="tx1">
                    <a:lumMod val="65000"/>
                    <a:lumOff val="35000"/>
                  </a:schemeClr>
                </a:solidFill>
                <a:latin typeface="Verdana"/>
                <a:cs typeface="Verdana"/>
              </a:rPr>
              <a:t>on </a:t>
            </a:r>
            <a:r>
              <a:rPr sz="1350" spc="-125" dirty="0">
                <a:solidFill>
                  <a:schemeClr val="tx1">
                    <a:lumMod val="65000"/>
                    <a:lumOff val="35000"/>
                  </a:schemeClr>
                </a:solidFill>
                <a:latin typeface="Verdana"/>
                <a:cs typeface="Verdana"/>
              </a:rPr>
              <a:t>any</a:t>
            </a:r>
            <a:r>
              <a:rPr sz="1350" spc="-120" dirty="0">
                <a:solidFill>
                  <a:schemeClr val="tx1">
                    <a:lumMod val="65000"/>
                    <a:lumOff val="35000"/>
                  </a:schemeClr>
                </a:solidFill>
                <a:latin typeface="Verdana"/>
                <a:cs typeface="Verdana"/>
              </a:rPr>
              <a:t> </a:t>
            </a:r>
            <a:r>
              <a:rPr sz="1350" spc="-10" dirty="0">
                <a:solidFill>
                  <a:schemeClr val="tx1">
                    <a:lumMod val="65000"/>
                    <a:lumOff val="35000"/>
                  </a:schemeClr>
                </a:solidFill>
                <a:latin typeface="Verdana"/>
                <a:cs typeface="Verdana"/>
              </a:rPr>
              <a:t>device.</a:t>
            </a:r>
            <a:endParaRPr sz="1350" dirty="0">
              <a:solidFill>
                <a:schemeClr val="tx1">
                  <a:lumMod val="65000"/>
                  <a:lumOff val="35000"/>
                </a:schemeClr>
              </a:solidFill>
              <a:latin typeface="Verdana"/>
              <a:cs typeface="Verdana"/>
            </a:endParaRPr>
          </a:p>
        </p:txBody>
      </p:sp>
      <p:sp>
        <p:nvSpPr>
          <p:cNvPr id="12" name="object 12"/>
          <p:cNvSpPr txBox="1"/>
          <p:nvPr/>
        </p:nvSpPr>
        <p:spPr>
          <a:xfrm>
            <a:off x="4829332" y="3860347"/>
            <a:ext cx="2526147" cy="1232132"/>
          </a:xfrm>
          <a:prstGeom prst="rect">
            <a:avLst/>
          </a:prstGeom>
        </p:spPr>
        <p:txBody>
          <a:bodyPr vert="horz" wrap="square" lIns="0" tIns="17145" rIns="0" bIns="0" rtlCol="0">
            <a:spAutoFit/>
          </a:bodyPr>
          <a:lstStyle/>
          <a:p>
            <a:pPr marL="12700">
              <a:lnSpc>
                <a:spcPct val="100000"/>
              </a:lnSpc>
              <a:spcBef>
                <a:spcPts val="135"/>
              </a:spcBef>
            </a:pPr>
            <a:r>
              <a:rPr lang="en-US" sz="1650" spc="-95" dirty="0">
                <a:solidFill>
                  <a:schemeClr val="accent2"/>
                </a:solidFill>
                <a:latin typeface="Arial Black"/>
                <a:cs typeface="Arial Black"/>
              </a:rPr>
              <a:t>Core</a:t>
            </a:r>
            <a:r>
              <a:rPr lang="en-US" sz="1650" spc="-150" dirty="0">
                <a:solidFill>
                  <a:schemeClr val="accent2"/>
                </a:solidFill>
                <a:latin typeface="Arial Black"/>
                <a:cs typeface="Arial Black"/>
              </a:rPr>
              <a:t> </a:t>
            </a:r>
            <a:r>
              <a:rPr lang="en-US" sz="1650" spc="-45" dirty="0">
                <a:solidFill>
                  <a:schemeClr val="accent2"/>
                </a:solidFill>
                <a:latin typeface="Arial Black"/>
                <a:cs typeface="Arial Black"/>
              </a:rPr>
              <a:t>Technologies</a:t>
            </a:r>
            <a:endParaRPr lang="en-US" sz="1650" dirty="0">
              <a:solidFill>
                <a:schemeClr val="accent2"/>
              </a:solidFill>
              <a:latin typeface="Arial Black"/>
              <a:cs typeface="Arial Black"/>
            </a:endParaRPr>
          </a:p>
          <a:p>
            <a:pPr marL="286385">
              <a:lnSpc>
                <a:spcPct val="100000"/>
              </a:lnSpc>
              <a:spcBef>
                <a:spcPts val="1019"/>
              </a:spcBef>
            </a:pPr>
            <a:r>
              <a:rPr lang="en-US" sz="1350" spc="-95" dirty="0">
                <a:solidFill>
                  <a:schemeClr val="tx1">
                    <a:lumMod val="65000"/>
                    <a:lumOff val="35000"/>
                  </a:schemeClr>
                </a:solidFill>
                <a:latin typeface="Verdana"/>
                <a:cs typeface="Verdana"/>
              </a:rPr>
              <a:t>- React.js</a:t>
            </a:r>
            <a:r>
              <a:rPr lang="en-US" sz="1350" spc="-90" dirty="0">
                <a:solidFill>
                  <a:schemeClr val="tx1">
                    <a:lumMod val="65000"/>
                    <a:lumOff val="35000"/>
                  </a:schemeClr>
                </a:solidFill>
                <a:latin typeface="Verdana"/>
                <a:cs typeface="Verdana"/>
              </a:rPr>
              <a:t> </a:t>
            </a:r>
            <a:r>
              <a:rPr lang="en-US" sz="1350" spc="-10" dirty="0">
                <a:solidFill>
                  <a:schemeClr val="tx1">
                    <a:lumMod val="65000"/>
                    <a:lumOff val="35000"/>
                  </a:schemeClr>
                </a:solidFill>
                <a:latin typeface="Verdana"/>
                <a:cs typeface="Verdana"/>
              </a:rPr>
              <a:t>frontend</a:t>
            </a:r>
            <a:endParaRPr lang="en-US" sz="1350" dirty="0">
              <a:solidFill>
                <a:schemeClr val="tx1">
                  <a:lumMod val="65000"/>
                  <a:lumOff val="35000"/>
                </a:schemeClr>
              </a:solidFill>
              <a:latin typeface="Verdana"/>
              <a:cs typeface="Verdana"/>
            </a:endParaRPr>
          </a:p>
          <a:p>
            <a:pPr marL="286385" marR="5080">
              <a:lnSpc>
                <a:spcPct val="162000"/>
              </a:lnSpc>
            </a:pPr>
            <a:r>
              <a:rPr lang="en-US" sz="1350" spc="-80" dirty="0">
                <a:solidFill>
                  <a:schemeClr val="tx1">
                    <a:lumMod val="65000"/>
                    <a:lumOff val="35000"/>
                  </a:schemeClr>
                </a:solidFill>
                <a:latin typeface="Verdana"/>
                <a:cs typeface="Verdana"/>
              </a:rPr>
              <a:t>- Firebase</a:t>
            </a:r>
            <a:r>
              <a:rPr lang="en-US" sz="1350" spc="-114" dirty="0">
                <a:solidFill>
                  <a:schemeClr val="tx1">
                    <a:lumMod val="65000"/>
                    <a:lumOff val="35000"/>
                  </a:schemeClr>
                </a:solidFill>
                <a:latin typeface="Verdana"/>
                <a:cs typeface="Verdana"/>
              </a:rPr>
              <a:t> </a:t>
            </a:r>
            <a:r>
              <a:rPr lang="en-US" sz="1350" spc="-130" dirty="0">
                <a:solidFill>
                  <a:schemeClr val="tx1">
                    <a:lumMod val="65000"/>
                    <a:lumOff val="35000"/>
                  </a:schemeClr>
                </a:solidFill>
                <a:latin typeface="Verdana"/>
                <a:cs typeface="Verdana"/>
              </a:rPr>
              <a:t>/</a:t>
            </a:r>
            <a:r>
              <a:rPr lang="en-US" sz="1350" spc="-114" dirty="0">
                <a:solidFill>
                  <a:schemeClr val="tx1">
                    <a:lumMod val="65000"/>
                    <a:lumOff val="35000"/>
                  </a:schemeClr>
                </a:solidFill>
                <a:latin typeface="Verdana"/>
                <a:cs typeface="Verdana"/>
              </a:rPr>
              <a:t> </a:t>
            </a:r>
            <a:r>
              <a:rPr lang="en-US" sz="1350" spc="-95" dirty="0">
                <a:solidFill>
                  <a:schemeClr val="tx1">
                    <a:lumMod val="65000"/>
                    <a:lumOff val="35000"/>
                  </a:schemeClr>
                </a:solidFill>
                <a:latin typeface="Verdana"/>
                <a:cs typeface="Verdana"/>
              </a:rPr>
              <a:t>Node.js</a:t>
            </a:r>
            <a:r>
              <a:rPr lang="en-US" sz="1350" spc="-110" dirty="0">
                <a:solidFill>
                  <a:schemeClr val="tx1">
                    <a:lumMod val="65000"/>
                    <a:lumOff val="35000"/>
                  </a:schemeClr>
                </a:solidFill>
                <a:latin typeface="Verdana"/>
                <a:cs typeface="Verdana"/>
              </a:rPr>
              <a:t> </a:t>
            </a:r>
            <a:r>
              <a:rPr lang="en-US" sz="1350" spc="-70" dirty="0">
                <a:solidFill>
                  <a:schemeClr val="tx1">
                    <a:lumMod val="65000"/>
                    <a:lumOff val="35000"/>
                  </a:schemeClr>
                </a:solidFill>
                <a:latin typeface="Verdana"/>
                <a:cs typeface="Verdana"/>
              </a:rPr>
              <a:t>backend - </a:t>
            </a:r>
            <a:r>
              <a:rPr lang="en-US" sz="1350" spc="-90" dirty="0">
                <a:solidFill>
                  <a:schemeClr val="tx1">
                    <a:lumMod val="65000"/>
                    <a:lumOff val="35000"/>
                  </a:schemeClr>
                </a:solidFill>
                <a:latin typeface="Verdana"/>
                <a:cs typeface="Verdana"/>
              </a:rPr>
              <a:t>Tailwind</a:t>
            </a:r>
            <a:r>
              <a:rPr lang="en-US" sz="1350" spc="-105" dirty="0">
                <a:solidFill>
                  <a:schemeClr val="tx1">
                    <a:lumMod val="65000"/>
                    <a:lumOff val="35000"/>
                  </a:schemeClr>
                </a:solidFill>
                <a:latin typeface="Verdana"/>
                <a:cs typeface="Verdana"/>
              </a:rPr>
              <a:t> </a:t>
            </a:r>
            <a:r>
              <a:rPr lang="en-US" sz="1350" spc="-100" dirty="0">
                <a:solidFill>
                  <a:schemeClr val="tx1">
                    <a:lumMod val="65000"/>
                    <a:lumOff val="35000"/>
                  </a:schemeClr>
                </a:solidFill>
                <a:latin typeface="Verdana"/>
                <a:cs typeface="Verdana"/>
              </a:rPr>
              <a:t>CSS</a:t>
            </a:r>
            <a:r>
              <a:rPr lang="en-US" sz="1350" spc="-105" dirty="0">
                <a:solidFill>
                  <a:schemeClr val="tx1">
                    <a:lumMod val="65000"/>
                    <a:lumOff val="35000"/>
                  </a:schemeClr>
                </a:solidFill>
                <a:latin typeface="Verdana"/>
                <a:cs typeface="Verdana"/>
              </a:rPr>
              <a:t> </a:t>
            </a:r>
            <a:r>
              <a:rPr lang="en-US" sz="1350" spc="-65" dirty="0">
                <a:solidFill>
                  <a:schemeClr val="tx1">
                    <a:lumMod val="65000"/>
                    <a:lumOff val="35000"/>
                  </a:schemeClr>
                </a:solidFill>
                <a:latin typeface="Verdana"/>
                <a:cs typeface="Verdana"/>
              </a:rPr>
              <a:t>for</a:t>
            </a:r>
            <a:r>
              <a:rPr lang="en-US" sz="1350" spc="-105" dirty="0">
                <a:solidFill>
                  <a:schemeClr val="tx1">
                    <a:lumMod val="65000"/>
                    <a:lumOff val="35000"/>
                  </a:schemeClr>
                </a:solidFill>
                <a:latin typeface="Verdana"/>
                <a:cs typeface="Verdana"/>
              </a:rPr>
              <a:t> </a:t>
            </a:r>
            <a:r>
              <a:rPr lang="en-US" sz="1350" spc="-10" dirty="0">
                <a:solidFill>
                  <a:schemeClr val="tx1">
                    <a:lumMod val="65000"/>
                    <a:lumOff val="35000"/>
                  </a:schemeClr>
                </a:solidFill>
                <a:latin typeface="Verdana"/>
                <a:cs typeface="Verdana"/>
              </a:rPr>
              <a:t>styling</a:t>
            </a:r>
            <a:endParaRPr lang="en-US" sz="1350" dirty="0">
              <a:solidFill>
                <a:schemeClr val="tx1">
                  <a:lumMod val="65000"/>
                  <a:lumOff val="35000"/>
                </a:schemeClr>
              </a:solidFill>
              <a:latin typeface="Verdana"/>
              <a:cs typeface="Verdana"/>
            </a:endParaRPr>
          </a:p>
        </p:txBody>
      </p:sp>
      <p:sp>
        <p:nvSpPr>
          <p:cNvPr id="16" name="object 16"/>
          <p:cNvSpPr txBox="1"/>
          <p:nvPr/>
        </p:nvSpPr>
        <p:spPr>
          <a:xfrm>
            <a:off x="8687966" y="3860347"/>
            <a:ext cx="2308860" cy="858505"/>
          </a:xfrm>
          <a:prstGeom prst="rect">
            <a:avLst/>
          </a:prstGeom>
        </p:spPr>
        <p:txBody>
          <a:bodyPr vert="horz" wrap="square" lIns="0" tIns="17145" rIns="0" bIns="0" rtlCol="0">
            <a:spAutoFit/>
          </a:bodyPr>
          <a:lstStyle/>
          <a:p>
            <a:pPr marL="12700">
              <a:lnSpc>
                <a:spcPct val="100000"/>
              </a:lnSpc>
              <a:spcBef>
                <a:spcPts val="135"/>
              </a:spcBef>
            </a:pPr>
            <a:r>
              <a:rPr sz="1650" spc="-10" dirty="0">
                <a:solidFill>
                  <a:schemeClr val="accent2"/>
                </a:solidFill>
                <a:latin typeface="Arial Black"/>
                <a:cs typeface="Arial Black"/>
              </a:rPr>
              <a:t>Performance</a:t>
            </a:r>
            <a:endParaRPr sz="1650" dirty="0">
              <a:solidFill>
                <a:schemeClr val="accent2"/>
              </a:solidFill>
              <a:latin typeface="Arial Black"/>
              <a:cs typeface="Arial Black"/>
            </a:endParaRPr>
          </a:p>
          <a:p>
            <a:pPr marL="12700" marR="5080">
              <a:lnSpc>
                <a:spcPct val="134300"/>
              </a:lnSpc>
              <a:spcBef>
                <a:spcPts val="465"/>
              </a:spcBef>
            </a:pPr>
            <a:r>
              <a:rPr sz="1350" spc="-90" dirty="0">
                <a:solidFill>
                  <a:schemeClr val="tx1">
                    <a:lumMod val="65000"/>
                    <a:lumOff val="35000"/>
                  </a:schemeClr>
                </a:solidFill>
                <a:latin typeface="Verdana"/>
                <a:cs typeface="Verdana"/>
              </a:rPr>
              <a:t>Fast</a:t>
            </a:r>
            <a:r>
              <a:rPr sz="1350" spc="-110" dirty="0">
                <a:solidFill>
                  <a:schemeClr val="tx1">
                    <a:lumMod val="65000"/>
                    <a:lumOff val="35000"/>
                  </a:schemeClr>
                </a:solidFill>
                <a:latin typeface="Verdana"/>
                <a:cs typeface="Verdana"/>
              </a:rPr>
              <a:t> </a:t>
            </a:r>
            <a:r>
              <a:rPr sz="1350" spc="-80" dirty="0">
                <a:solidFill>
                  <a:schemeClr val="tx1">
                    <a:lumMod val="65000"/>
                    <a:lumOff val="35000"/>
                  </a:schemeClr>
                </a:solidFill>
                <a:latin typeface="Verdana"/>
                <a:cs typeface="Verdana"/>
              </a:rPr>
              <a:t>load</a:t>
            </a:r>
            <a:r>
              <a:rPr sz="1350" spc="-110" dirty="0">
                <a:solidFill>
                  <a:schemeClr val="tx1">
                    <a:lumMod val="65000"/>
                    <a:lumOff val="35000"/>
                  </a:schemeClr>
                </a:solidFill>
                <a:latin typeface="Verdana"/>
                <a:cs typeface="Verdana"/>
              </a:rPr>
              <a:t> </a:t>
            </a:r>
            <a:r>
              <a:rPr sz="1350" spc="-90" dirty="0">
                <a:solidFill>
                  <a:schemeClr val="tx1">
                    <a:lumMod val="65000"/>
                    <a:lumOff val="35000"/>
                  </a:schemeClr>
                </a:solidFill>
                <a:latin typeface="Verdana"/>
                <a:cs typeface="Verdana"/>
              </a:rPr>
              <a:t>times</a:t>
            </a:r>
            <a:r>
              <a:rPr sz="1350" spc="-110" dirty="0">
                <a:solidFill>
                  <a:schemeClr val="tx1">
                    <a:lumMod val="65000"/>
                    <a:lumOff val="35000"/>
                  </a:schemeClr>
                </a:solidFill>
                <a:latin typeface="Verdana"/>
                <a:cs typeface="Verdana"/>
              </a:rPr>
              <a:t> </a:t>
            </a:r>
            <a:r>
              <a:rPr sz="1350" spc="-75" dirty="0">
                <a:solidFill>
                  <a:schemeClr val="tx1">
                    <a:lumMod val="65000"/>
                    <a:lumOff val="35000"/>
                  </a:schemeClr>
                </a:solidFill>
                <a:latin typeface="Verdana"/>
                <a:cs typeface="Verdana"/>
              </a:rPr>
              <a:t>with</a:t>
            </a:r>
            <a:r>
              <a:rPr sz="1350" spc="-110" dirty="0">
                <a:solidFill>
                  <a:schemeClr val="tx1">
                    <a:lumMod val="65000"/>
                    <a:lumOff val="35000"/>
                  </a:schemeClr>
                </a:solidFill>
                <a:latin typeface="Verdana"/>
                <a:cs typeface="Verdana"/>
              </a:rPr>
              <a:t> </a:t>
            </a:r>
            <a:r>
              <a:rPr sz="1350" spc="-75" dirty="0">
                <a:solidFill>
                  <a:schemeClr val="tx1">
                    <a:lumMod val="65000"/>
                    <a:lumOff val="35000"/>
                  </a:schemeClr>
                </a:solidFill>
                <a:latin typeface="Verdana"/>
                <a:cs typeface="Verdana"/>
              </a:rPr>
              <a:t>seamless </a:t>
            </a:r>
            <a:r>
              <a:rPr sz="1350" spc="-90" dirty="0">
                <a:solidFill>
                  <a:schemeClr val="tx1">
                    <a:lumMod val="65000"/>
                    <a:lumOff val="35000"/>
                  </a:schemeClr>
                </a:solidFill>
                <a:latin typeface="Verdana"/>
                <a:cs typeface="Verdana"/>
              </a:rPr>
              <a:t>navigation</a:t>
            </a:r>
            <a:r>
              <a:rPr sz="1350" spc="-100" dirty="0">
                <a:solidFill>
                  <a:schemeClr val="tx1">
                    <a:lumMod val="65000"/>
                    <a:lumOff val="35000"/>
                  </a:schemeClr>
                </a:solidFill>
                <a:latin typeface="Verdana"/>
                <a:cs typeface="Verdana"/>
              </a:rPr>
              <a:t> </a:t>
            </a:r>
            <a:r>
              <a:rPr sz="1350" spc="-85" dirty="0">
                <a:solidFill>
                  <a:schemeClr val="tx1">
                    <a:lumMod val="65000"/>
                    <a:lumOff val="35000"/>
                  </a:schemeClr>
                </a:solidFill>
                <a:latin typeface="Verdana"/>
                <a:cs typeface="Verdana"/>
              </a:rPr>
              <a:t>between</a:t>
            </a:r>
            <a:r>
              <a:rPr sz="1350" spc="-100" dirty="0">
                <a:solidFill>
                  <a:schemeClr val="tx1">
                    <a:lumMod val="65000"/>
                    <a:lumOff val="35000"/>
                  </a:schemeClr>
                </a:solidFill>
                <a:latin typeface="Verdana"/>
                <a:cs typeface="Verdana"/>
              </a:rPr>
              <a:t> </a:t>
            </a:r>
            <a:r>
              <a:rPr sz="1350" spc="-25" dirty="0">
                <a:solidFill>
                  <a:schemeClr val="tx1">
                    <a:lumMod val="65000"/>
                    <a:lumOff val="35000"/>
                  </a:schemeClr>
                </a:solidFill>
                <a:latin typeface="Verdana"/>
                <a:cs typeface="Verdana"/>
              </a:rPr>
              <a:t>features.</a:t>
            </a:r>
            <a:endParaRPr sz="1350" dirty="0">
              <a:solidFill>
                <a:schemeClr val="tx1">
                  <a:lumMod val="65000"/>
                  <a:lumOff val="35000"/>
                </a:schemeClr>
              </a:solidFill>
              <a:latin typeface="Verdana"/>
              <a:cs typeface="Verdana"/>
            </a:endParaRPr>
          </a:p>
        </p:txBody>
      </p:sp>
    </p:spTree>
    <p:extLst>
      <p:ext uri="{BB962C8B-B14F-4D97-AF65-F5344CB8AC3E}">
        <p14:creationId xmlns:p14="http://schemas.microsoft.com/office/powerpoint/2010/main" val="2178765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213837-0BD1-1658-68C5-0AC5BB5D8818}"/>
              </a:ext>
            </a:extLst>
          </p:cNvPr>
          <p:cNvPicPr>
            <a:picLocks noChangeAspect="1"/>
          </p:cNvPicPr>
          <p:nvPr/>
        </p:nvPicPr>
        <p:blipFill>
          <a:blip r:embed="rId2"/>
          <a:stretch>
            <a:fillRect/>
          </a:stretch>
        </p:blipFill>
        <p:spPr>
          <a:xfrm>
            <a:off x="0" y="18813"/>
            <a:ext cx="11430000" cy="5152383"/>
          </a:xfrm>
          <a:prstGeom prst="rect">
            <a:avLst/>
          </a:prstGeom>
        </p:spPr>
      </p:pic>
      <p:pic>
        <p:nvPicPr>
          <p:cNvPr id="10" name="Picture 9">
            <a:extLst>
              <a:ext uri="{FF2B5EF4-FFF2-40B4-BE49-F238E27FC236}">
                <a16:creationId xmlns:a16="http://schemas.microsoft.com/office/drawing/2014/main" id="{A56002CA-54DD-87AE-7540-CC0E672F4650}"/>
              </a:ext>
            </a:extLst>
          </p:cNvPr>
          <p:cNvPicPr>
            <a:picLocks noChangeAspect="1"/>
          </p:cNvPicPr>
          <p:nvPr/>
        </p:nvPicPr>
        <p:blipFill>
          <a:blip r:embed="rId3"/>
          <a:stretch>
            <a:fillRect/>
          </a:stretch>
        </p:blipFill>
        <p:spPr>
          <a:xfrm>
            <a:off x="0" y="4975225"/>
            <a:ext cx="11430000" cy="1125233"/>
          </a:xfrm>
          <a:prstGeom prst="rect">
            <a:avLst/>
          </a:prstGeom>
        </p:spPr>
      </p:pic>
      <p:sp>
        <p:nvSpPr>
          <p:cNvPr id="12" name="TextBox 11">
            <a:extLst>
              <a:ext uri="{FF2B5EF4-FFF2-40B4-BE49-F238E27FC236}">
                <a16:creationId xmlns:a16="http://schemas.microsoft.com/office/drawing/2014/main" id="{D9D8E89A-D86C-1ACF-31A0-917198F6F44A}"/>
              </a:ext>
            </a:extLst>
          </p:cNvPr>
          <p:cNvSpPr txBox="1"/>
          <p:nvPr/>
        </p:nvSpPr>
        <p:spPr>
          <a:xfrm>
            <a:off x="457200" y="784225"/>
            <a:ext cx="2133600" cy="838200"/>
          </a:xfrm>
          <a:prstGeom prst="rect">
            <a:avLst/>
          </a:prstGeom>
          <a:noFill/>
          <a:ln>
            <a:solidFill>
              <a:schemeClr val="accent1"/>
            </a:solidFill>
          </a:ln>
        </p:spPr>
        <p:txBody>
          <a:bodyPr wrap="square" rtlCol="0">
            <a:spAutoFit/>
          </a:bodyPr>
          <a:lstStyle/>
          <a:p>
            <a:endParaRPr lang="en-US" dirty="0"/>
          </a:p>
        </p:txBody>
      </p:sp>
      <p:cxnSp>
        <p:nvCxnSpPr>
          <p:cNvPr id="15" name="Straight Arrow Connector 14">
            <a:extLst>
              <a:ext uri="{FF2B5EF4-FFF2-40B4-BE49-F238E27FC236}">
                <a16:creationId xmlns:a16="http://schemas.microsoft.com/office/drawing/2014/main" id="{6141611E-9A7C-75F0-0312-F79D46B2E553}"/>
              </a:ext>
            </a:extLst>
          </p:cNvPr>
          <p:cNvCxnSpPr>
            <a:cxnSpLocks/>
          </p:cNvCxnSpPr>
          <p:nvPr/>
        </p:nvCxnSpPr>
        <p:spPr>
          <a:xfrm flipH="1" flipV="1">
            <a:off x="1633182" y="1515556"/>
            <a:ext cx="652818" cy="56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303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CC9906-905E-EC59-88B4-26DBD7193133}"/>
              </a:ext>
            </a:extLst>
          </p:cNvPr>
          <p:cNvGrpSpPr/>
          <p:nvPr/>
        </p:nvGrpSpPr>
        <p:grpSpPr>
          <a:xfrm>
            <a:off x="1600200" y="773483"/>
            <a:ext cx="7733665" cy="1112970"/>
            <a:chOff x="2180712" y="578387"/>
            <a:chExt cx="8249243" cy="1325142"/>
          </a:xfrm>
        </p:grpSpPr>
        <p:sp>
          <p:nvSpPr>
            <p:cNvPr id="5" name="Freeform 3">
              <a:extLst>
                <a:ext uri="{FF2B5EF4-FFF2-40B4-BE49-F238E27FC236}">
                  <a16:creationId xmlns:a16="http://schemas.microsoft.com/office/drawing/2014/main" id="{E98F5DAB-9509-1146-B145-DCEABC9EB277}"/>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6" name="Google Shape;3479;p71">
              <a:extLst>
                <a:ext uri="{FF2B5EF4-FFF2-40B4-BE49-F238E27FC236}">
                  <a16:creationId xmlns:a16="http://schemas.microsoft.com/office/drawing/2014/main" id="{A54F0EFF-C392-3888-28D1-B647542B2249}"/>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7" name="Google Shape;3479;p71">
              <a:extLst>
                <a:ext uri="{FF2B5EF4-FFF2-40B4-BE49-F238E27FC236}">
                  <a16:creationId xmlns:a16="http://schemas.microsoft.com/office/drawing/2014/main" id="{6DE67D34-8299-EBE7-9BAE-3B15881B9E70}"/>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8" name="Title 1">
            <a:extLst>
              <a:ext uri="{FF2B5EF4-FFF2-40B4-BE49-F238E27FC236}">
                <a16:creationId xmlns:a16="http://schemas.microsoft.com/office/drawing/2014/main" id="{8647AA43-256D-7E4A-4312-FFA6A2B9F039}"/>
              </a:ext>
            </a:extLst>
          </p:cNvPr>
          <p:cNvSpPr txBox="1">
            <a:spLocks/>
          </p:cNvSpPr>
          <p:nvPr/>
        </p:nvSpPr>
        <p:spPr>
          <a:xfrm>
            <a:off x="2250896" y="991718"/>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Admin Page</a:t>
            </a:r>
            <a:endParaRPr lang="ar-SA" b="1" dirty="0">
              <a:solidFill>
                <a:schemeClr val="accent2"/>
              </a:solidFill>
            </a:endParaRPr>
          </a:p>
        </p:txBody>
      </p:sp>
      <p:graphicFrame>
        <p:nvGraphicFramePr>
          <p:cNvPr id="10" name="TextBox 4">
            <a:extLst>
              <a:ext uri="{FF2B5EF4-FFF2-40B4-BE49-F238E27FC236}">
                <a16:creationId xmlns:a16="http://schemas.microsoft.com/office/drawing/2014/main" id="{2BBC650E-4D1A-3A3D-ED8F-FC6F4A67CE09}"/>
              </a:ext>
            </a:extLst>
          </p:cNvPr>
          <p:cNvGraphicFramePr/>
          <p:nvPr>
            <p:extLst>
              <p:ext uri="{D42A27DB-BD31-4B8C-83A1-F6EECF244321}">
                <p14:modId xmlns:p14="http://schemas.microsoft.com/office/powerpoint/2010/main" val="1125486707"/>
              </p:ext>
            </p:extLst>
          </p:nvPr>
        </p:nvGraphicFramePr>
        <p:xfrm>
          <a:off x="609600" y="2155607"/>
          <a:ext cx="4972050" cy="42538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1" name="Google Shape;151;p49" descr="A person holding a flashlight&#10;&#10;Description automatically generated"/>
          <p:cNvPicPr preferRelativeResize="0"/>
          <p:nvPr/>
        </p:nvPicPr>
        <p:blipFill rotWithShape="1">
          <a:blip r:embed="rId10">
            <a:alphaModFix/>
          </a:blip>
          <a:srcRect/>
          <a:stretch/>
        </p:blipFill>
        <p:spPr>
          <a:xfrm flipH="1">
            <a:off x="5829595" y="945982"/>
            <a:ext cx="6368650" cy="5410200"/>
          </a:xfrm>
          <a:prstGeom prst="rect">
            <a:avLst/>
          </a:prstGeom>
          <a:noFill/>
          <a:ln>
            <a:noFill/>
          </a:ln>
        </p:spPr>
      </p:pic>
    </p:spTree>
    <p:extLst>
      <p:ext uri="{BB962C8B-B14F-4D97-AF65-F5344CB8AC3E}">
        <p14:creationId xmlns:p14="http://schemas.microsoft.com/office/powerpoint/2010/main" val="2841412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99326B3B-9F0A-CE81-AC4E-2D704105665C}"/>
              </a:ext>
            </a:extLst>
          </p:cNvPr>
          <p:cNvGraphicFramePr/>
          <p:nvPr>
            <p:extLst>
              <p:ext uri="{D42A27DB-BD31-4B8C-83A1-F6EECF244321}">
                <p14:modId xmlns:p14="http://schemas.microsoft.com/office/powerpoint/2010/main" val="2343713141"/>
              </p:ext>
            </p:extLst>
          </p:nvPr>
        </p:nvGraphicFramePr>
        <p:xfrm>
          <a:off x="5886450" y="1482407"/>
          <a:ext cx="4972050" cy="4253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067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8C919-E7C3-4AF5-5685-F42E73946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18498-4D79-2950-A784-7DAF4AE31DA4}"/>
              </a:ext>
            </a:extLst>
          </p:cNvPr>
          <p:cNvSpPr>
            <a:spLocks noGrp="1"/>
          </p:cNvSpPr>
          <p:nvPr>
            <p:ph type="title"/>
          </p:nvPr>
        </p:nvSpPr>
        <p:spPr>
          <a:xfrm>
            <a:off x="587375" y="2149475"/>
            <a:ext cx="6002655" cy="515526"/>
          </a:xfrm>
        </p:spPr>
        <p:txBody>
          <a:bodyPr/>
          <a:lstStyle/>
          <a:p>
            <a:r>
              <a:rPr lang="en-US" dirty="0"/>
              <a:t>Yousef Sayed </a:t>
            </a:r>
          </a:p>
        </p:txBody>
      </p:sp>
      <p:sp>
        <p:nvSpPr>
          <p:cNvPr id="4" name="Text 10">
            <a:extLst>
              <a:ext uri="{FF2B5EF4-FFF2-40B4-BE49-F238E27FC236}">
                <a16:creationId xmlns:a16="http://schemas.microsoft.com/office/drawing/2014/main" id="{11BF8DC0-0D80-1CDC-35C1-54E15DDE550D}"/>
              </a:ext>
            </a:extLst>
          </p:cNvPr>
          <p:cNvSpPr/>
          <p:nvPr/>
        </p:nvSpPr>
        <p:spPr>
          <a:xfrm>
            <a:off x="4495800" y="3434883"/>
            <a:ext cx="371556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 UI, Course Page, Footer</a:t>
            </a:r>
            <a:endParaRPr lang="en-US" sz="1750" dirty="0"/>
          </a:p>
        </p:txBody>
      </p:sp>
    </p:spTree>
    <p:extLst>
      <p:ext uri="{BB962C8B-B14F-4D97-AF65-F5344CB8AC3E}">
        <p14:creationId xmlns:p14="http://schemas.microsoft.com/office/powerpoint/2010/main" val="1166946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7DE1-057F-CC35-4F49-AFBF3255C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636D4-C74D-9EFA-13A7-6BBFF52738D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C4E72AA-A731-9A22-91DA-AEF0A39D0B07}"/>
              </a:ext>
            </a:extLst>
          </p:cNvPr>
          <p:cNvSpPr>
            <a:spLocks noGrp="1"/>
          </p:cNvSpPr>
          <p:nvPr>
            <p:ph type="body" idx="1"/>
          </p:nvPr>
        </p:nvSpPr>
        <p:spPr/>
        <p:txBody>
          <a:bodyPr/>
          <a:lstStyle/>
          <a:p>
            <a:endParaRPr lang="en-US"/>
          </a:p>
        </p:txBody>
      </p:sp>
      <p:pic>
        <p:nvPicPr>
          <p:cNvPr id="7" name="Picture 6" descr="A screen shot of a screen&#10;&#10;AI-generated content may be incorrect.">
            <a:extLst>
              <a:ext uri="{FF2B5EF4-FFF2-40B4-BE49-F238E27FC236}">
                <a16:creationId xmlns:a16="http://schemas.microsoft.com/office/drawing/2014/main" id="{3E5EF4CF-FCA7-6487-7D4D-C9BB238E7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95"/>
            <a:ext cx="11430000" cy="6423660"/>
          </a:xfrm>
          <a:prstGeom prst="rect">
            <a:avLst/>
          </a:prstGeom>
        </p:spPr>
      </p:pic>
    </p:spTree>
    <p:extLst>
      <p:ext uri="{BB962C8B-B14F-4D97-AF65-F5344CB8AC3E}">
        <p14:creationId xmlns:p14="http://schemas.microsoft.com/office/powerpoint/2010/main" val="3575048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Rectangle 1">
            <a:extLst>
              <a:ext uri="{FF2B5EF4-FFF2-40B4-BE49-F238E27FC236}">
                <a16:creationId xmlns:a16="http://schemas.microsoft.com/office/drawing/2014/main" id="{389751EB-D71C-7783-6759-95EFBA39174C}"/>
              </a:ext>
            </a:extLst>
          </p:cNvPr>
          <p:cNvGraphicFramePr/>
          <p:nvPr>
            <p:extLst>
              <p:ext uri="{D42A27DB-BD31-4B8C-83A1-F6EECF244321}">
                <p14:modId xmlns:p14="http://schemas.microsoft.com/office/powerpoint/2010/main" val="3546175216"/>
              </p:ext>
            </p:extLst>
          </p:nvPr>
        </p:nvGraphicFramePr>
        <p:xfrm>
          <a:off x="742950" y="1927225"/>
          <a:ext cx="4972050" cy="4253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C0713F69-9982-1A99-7E99-E3F77A21E004}"/>
              </a:ext>
            </a:extLst>
          </p:cNvPr>
          <p:cNvGrpSpPr/>
          <p:nvPr/>
        </p:nvGrpSpPr>
        <p:grpSpPr>
          <a:xfrm>
            <a:off x="1600200" y="773483"/>
            <a:ext cx="7733665" cy="1112970"/>
            <a:chOff x="2180712" y="578387"/>
            <a:chExt cx="8249243" cy="1325142"/>
          </a:xfrm>
        </p:grpSpPr>
        <p:sp>
          <p:nvSpPr>
            <p:cNvPr id="10" name="Freeform 3">
              <a:extLst>
                <a:ext uri="{FF2B5EF4-FFF2-40B4-BE49-F238E27FC236}">
                  <a16:creationId xmlns:a16="http://schemas.microsoft.com/office/drawing/2014/main" id="{C7D32AA1-905E-4DA9-92C9-E4C478BEE915}"/>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dirty="0"/>
            </a:p>
          </p:txBody>
        </p:sp>
        <p:pic>
          <p:nvPicPr>
            <p:cNvPr id="12" name="Google Shape;3479;p71">
              <a:extLst>
                <a:ext uri="{FF2B5EF4-FFF2-40B4-BE49-F238E27FC236}">
                  <a16:creationId xmlns:a16="http://schemas.microsoft.com/office/drawing/2014/main" id="{7E8BCAA5-6D8F-9419-75AA-AE666873AE1B}"/>
                </a:ext>
              </a:extLst>
            </p:cNvPr>
            <p:cNvPicPr preferRelativeResize="0"/>
            <p:nvPr/>
          </p:nvPicPr>
          <p:blipFill>
            <a:blip r:embed="rId9">
              <a:alphaModFix/>
            </a:blip>
            <a:stretch>
              <a:fillRect/>
            </a:stretch>
          </p:blipFill>
          <p:spPr>
            <a:xfrm rot="5400000">
              <a:off x="3038625" y="-157840"/>
              <a:ext cx="519677" cy="1992131"/>
            </a:xfrm>
            <a:prstGeom prst="rect">
              <a:avLst/>
            </a:prstGeom>
            <a:noFill/>
            <a:ln>
              <a:noFill/>
            </a:ln>
          </p:spPr>
        </p:pic>
        <p:pic>
          <p:nvPicPr>
            <p:cNvPr id="14" name="Google Shape;3479;p71">
              <a:extLst>
                <a:ext uri="{FF2B5EF4-FFF2-40B4-BE49-F238E27FC236}">
                  <a16:creationId xmlns:a16="http://schemas.microsoft.com/office/drawing/2014/main" id="{824A43D2-2839-3C9C-61C2-82E40C70ED1D}"/>
                </a:ext>
              </a:extLst>
            </p:cNvPr>
            <p:cNvPicPr preferRelativeResize="0"/>
            <p:nvPr/>
          </p:nvPicPr>
          <p:blipFill>
            <a:blip r:embed="rId9">
              <a:alphaModFix/>
            </a:blip>
            <a:stretch>
              <a:fillRect/>
            </a:stretch>
          </p:blipFill>
          <p:spPr>
            <a:xfrm rot="5400000">
              <a:off x="9174051" y="647625"/>
              <a:ext cx="519677" cy="1992131"/>
            </a:xfrm>
            <a:prstGeom prst="rect">
              <a:avLst/>
            </a:prstGeom>
            <a:noFill/>
            <a:ln>
              <a:noFill/>
            </a:ln>
          </p:spPr>
        </p:pic>
      </p:grpSp>
      <p:sp>
        <p:nvSpPr>
          <p:cNvPr id="15" name="Title 1">
            <a:extLst>
              <a:ext uri="{FF2B5EF4-FFF2-40B4-BE49-F238E27FC236}">
                <a16:creationId xmlns:a16="http://schemas.microsoft.com/office/drawing/2014/main" id="{67AEDB8C-58D9-7CE8-D2D3-63F409A37A59}"/>
              </a:ext>
            </a:extLst>
          </p:cNvPr>
          <p:cNvSpPr txBox="1">
            <a:spLocks/>
          </p:cNvSpPr>
          <p:nvPr/>
        </p:nvSpPr>
        <p:spPr>
          <a:xfrm>
            <a:off x="2250896" y="991718"/>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ar-EG" b="1" dirty="0">
                <a:solidFill>
                  <a:schemeClr val="accent2"/>
                </a:solidFill>
              </a:rPr>
              <a:t> </a:t>
            </a:r>
            <a:r>
              <a:rPr lang="en-US" b="1" dirty="0">
                <a:solidFill>
                  <a:schemeClr val="accent2"/>
                </a:solidFill>
              </a:rPr>
              <a:t>Course Page</a:t>
            </a:r>
            <a:endParaRPr lang="ar-SA" b="1" dirty="0">
              <a:solidFill>
                <a:schemeClr val="accent2"/>
              </a:solidFill>
            </a:endParaRPr>
          </a:p>
        </p:txBody>
      </p:sp>
    </p:spTree>
    <p:extLst>
      <p:ext uri="{BB962C8B-B14F-4D97-AF65-F5344CB8AC3E}">
        <p14:creationId xmlns:p14="http://schemas.microsoft.com/office/powerpoint/2010/main" val="148627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6BF0-B81B-FE75-A70D-1DBEF42441A3}"/>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402D96D8-FB3C-585F-5F5E-8451C7B0B412}"/>
              </a:ext>
            </a:extLst>
          </p:cNvPr>
          <p:cNvPicPr>
            <a:picLocks noChangeAspect="1"/>
          </p:cNvPicPr>
          <p:nvPr/>
        </p:nvPicPr>
        <p:blipFill>
          <a:blip r:embed="rId2"/>
          <a:stretch>
            <a:fillRect/>
          </a:stretch>
        </p:blipFill>
        <p:spPr>
          <a:xfrm>
            <a:off x="-17060" y="0"/>
            <a:ext cx="11430000" cy="5134603"/>
          </a:xfrm>
          <a:prstGeom prst="rect">
            <a:avLst/>
          </a:prstGeom>
        </p:spPr>
      </p:pic>
      <p:pic>
        <p:nvPicPr>
          <p:cNvPr id="8" name="Picture 7">
            <a:extLst>
              <a:ext uri="{FF2B5EF4-FFF2-40B4-BE49-F238E27FC236}">
                <a16:creationId xmlns:a16="http://schemas.microsoft.com/office/drawing/2014/main" id="{E97C4793-0E58-9E7C-EE67-D9C7A9B7D112}"/>
              </a:ext>
            </a:extLst>
          </p:cNvPr>
          <p:cNvPicPr>
            <a:picLocks noChangeAspect="1"/>
          </p:cNvPicPr>
          <p:nvPr/>
        </p:nvPicPr>
        <p:blipFill>
          <a:blip r:embed="rId3"/>
          <a:stretch>
            <a:fillRect/>
          </a:stretch>
        </p:blipFill>
        <p:spPr>
          <a:xfrm>
            <a:off x="-17060" y="3451225"/>
            <a:ext cx="11430000" cy="3660643"/>
          </a:xfrm>
          <a:prstGeom prst="rect">
            <a:avLst/>
          </a:prstGeom>
        </p:spPr>
      </p:pic>
    </p:spTree>
    <p:extLst>
      <p:ext uri="{BB962C8B-B14F-4D97-AF65-F5344CB8AC3E}">
        <p14:creationId xmlns:p14="http://schemas.microsoft.com/office/powerpoint/2010/main" val="2695587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B050D4-0B56-DD6A-50EA-DD1255DBBA2E}"/>
              </a:ext>
            </a:extLst>
          </p:cNvPr>
          <p:cNvGrpSpPr/>
          <p:nvPr/>
        </p:nvGrpSpPr>
        <p:grpSpPr>
          <a:xfrm>
            <a:off x="1981200" y="435233"/>
            <a:ext cx="7733665" cy="1112970"/>
            <a:chOff x="2180712" y="578387"/>
            <a:chExt cx="8249243" cy="1325142"/>
          </a:xfrm>
        </p:grpSpPr>
        <p:sp>
          <p:nvSpPr>
            <p:cNvPr id="7" name="Freeform 3">
              <a:extLst>
                <a:ext uri="{FF2B5EF4-FFF2-40B4-BE49-F238E27FC236}">
                  <a16:creationId xmlns:a16="http://schemas.microsoft.com/office/drawing/2014/main" id="{31C4161A-2997-28C0-491E-FDA8D7C785DD}"/>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dirty="0"/>
            </a:p>
          </p:txBody>
        </p:sp>
        <p:pic>
          <p:nvPicPr>
            <p:cNvPr id="8" name="Google Shape;3479;p71">
              <a:extLst>
                <a:ext uri="{FF2B5EF4-FFF2-40B4-BE49-F238E27FC236}">
                  <a16:creationId xmlns:a16="http://schemas.microsoft.com/office/drawing/2014/main" id="{AA4B24CB-146B-7DC6-A032-AB849F623D70}"/>
                </a:ext>
              </a:extLst>
            </p:cNvPr>
            <p:cNvPicPr preferRelativeResize="0"/>
            <p:nvPr/>
          </p:nvPicPr>
          <p:blipFill>
            <a:blip r:embed="rId4">
              <a:alphaModFix/>
            </a:blip>
            <a:stretch>
              <a:fillRect/>
            </a:stretch>
          </p:blipFill>
          <p:spPr>
            <a:xfrm rot="5400000">
              <a:off x="3038625" y="-157840"/>
              <a:ext cx="519677" cy="1992131"/>
            </a:xfrm>
            <a:prstGeom prst="rect">
              <a:avLst/>
            </a:prstGeom>
            <a:noFill/>
            <a:ln>
              <a:noFill/>
            </a:ln>
          </p:spPr>
        </p:pic>
        <p:pic>
          <p:nvPicPr>
            <p:cNvPr id="9" name="Google Shape;3479;p71">
              <a:extLst>
                <a:ext uri="{FF2B5EF4-FFF2-40B4-BE49-F238E27FC236}">
                  <a16:creationId xmlns:a16="http://schemas.microsoft.com/office/drawing/2014/main" id="{92E99B8B-28A1-081D-F969-7E1241BFC925}"/>
                </a:ext>
              </a:extLst>
            </p:cNvPr>
            <p:cNvPicPr preferRelativeResize="0"/>
            <p:nvPr/>
          </p:nvPicPr>
          <p:blipFill>
            <a:blip r:embed="rId4">
              <a:alphaModFix/>
            </a:blip>
            <a:stretch>
              <a:fillRect/>
            </a:stretch>
          </p:blipFill>
          <p:spPr>
            <a:xfrm rot="5400000">
              <a:off x="9174051" y="647625"/>
              <a:ext cx="519677" cy="1992131"/>
            </a:xfrm>
            <a:prstGeom prst="rect">
              <a:avLst/>
            </a:prstGeom>
            <a:noFill/>
            <a:ln>
              <a:noFill/>
            </a:ln>
          </p:spPr>
        </p:pic>
      </p:grpSp>
      <p:sp>
        <p:nvSpPr>
          <p:cNvPr id="10" name="Title 1">
            <a:extLst>
              <a:ext uri="{FF2B5EF4-FFF2-40B4-BE49-F238E27FC236}">
                <a16:creationId xmlns:a16="http://schemas.microsoft.com/office/drawing/2014/main" id="{6C0CCE58-3879-60A2-C35D-2AAA9BADFDE2}"/>
              </a:ext>
            </a:extLst>
          </p:cNvPr>
          <p:cNvSpPr txBox="1">
            <a:spLocks/>
          </p:cNvSpPr>
          <p:nvPr/>
        </p:nvSpPr>
        <p:spPr>
          <a:xfrm>
            <a:off x="2362200" y="754837"/>
            <a:ext cx="5862146" cy="515526"/>
          </a:xfrm>
          <a:prstGeom prst="rect">
            <a:avLst/>
          </a:prstGeom>
        </p:spPr>
        <p:txBody>
          <a:bodyPr wrap="square" lIns="0" tIns="0" rIns="0" bIns="0">
            <a:spAutoFit/>
          </a:bodyPr>
          <a:lstStyle>
            <a:lvl1pPr>
              <a:defRPr sz="3350" b="0" i="0">
                <a:solidFill>
                  <a:srgbClr val="DDDDDD"/>
                </a:solidFill>
                <a:latin typeface="Arial Black"/>
                <a:ea typeface="+mj-ea"/>
                <a:cs typeface="Arial Black"/>
              </a:defRPr>
            </a:lvl1pPr>
          </a:lstStyle>
          <a:p>
            <a:pPr algn="ctr"/>
            <a:r>
              <a:rPr lang="en-US" b="1" dirty="0">
                <a:solidFill>
                  <a:schemeClr val="accent2"/>
                </a:solidFill>
              </a:rPr>
              <a:t>Footer</a:t>
            </a:r>
            <a:endParaRPr lang="ar-SA" b="1" dirty="0">
              <a:solidFill>
                <a:schemeClr val="accent2"/>
              </a:solidFill>
            </a:endParaRPr>
          </a:p>
        </p:txBody>
      </p:sp>
      <p:pic>
        <p:nvPicPr>
          <p:cNvPr id="12" name="Picture 11">
            <a:extLst>
              <a:ext uri="{FF2B5EF4-FFF2-40B4-BE49-F238E27FC236}">
                <a16:creationId xmlns:a16="http://schemas.microsoft.com/office/drawing/2014/main" id="{80F06033-4772-84D5-34E3-7BB8F7728016}"/>
              </a:ext>
            </a:extLst>
          </p:cNvPr>
          <p:cNvPicPr>
            <a:picLocks noChangeAspect="1"/>
          </p:cNvPicPr>
          <p:nvPr/>
        </p:nvPicPr>
        <p:blipFill>
          <a:blip r:embed="rId5"/>
          <a:stretch>
            <a:fillRect/>
          </a:stretch>
        </p:blipFill>
        <p:spPr>
          <a:xfrm>
            <a:off x="0" y="2083808"/>
            <a:ext cx="11430000" cy="3101228"/>
          </a:xfrm>
          <a:prstGeom prst="rect">
            <a:avLst/>
          </a:prstGeom>
        </p:spPr>
      </p:pic>
    </p:spTree>
    <p:extLst>
      <p:ext uri="{BB962C8B-B14F-4D97-AF65-F5344CB8AC3E}">
        <p14:creationId xmlns:p14="http://schemas.microsoft.com/office/powerpoint/2010/main" val="2184776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Google Shape;658;p52"/>
          <p:cNvSpPr txBox="1">
            <a:spLocks noGrp="1"/>
          </p:cNvSpPr>
          <p:nvPr>
            <p:ph type="body" idx="1"/>
          </p:nvPr>
        </p:nvSpPr>
        <p:spPr>
          <a:xfrm>
            <a:off x="4200136" y="1887636"/>
            <a:ext cx="6685767" cy="4079379"/>
          </a:xfrm>
          <a:prstGeom prst="rect">
            <a:avLst/>
          </a:prstGeom>
          <a:noFill/>
          <a:ln>
            <a:noFill/>
          </a:ln>
        </p:spPr>
        <p:txBody>
          <a:bodyPr spcFirstLastPara="1" wrap="square" lIns="85711" tIns="42844" rIns="85711" bIns="42844" anchor="t" anchorCtr="0">
            <a:noAutofit/>
          </a:bodyPr>
          <a:lstStyle/>
          <a:p>
            <a:pPr algn="l" rtl="0">
              <a:lnSpc>
                <a:spcPct val="90000"/>
              </a:lnSpc>
              <a:buClr>
                <a:srgbClr val="0FAB7D"/>
              </a:buClr>
              <a:buSzPts val="4400"/>
            </a:pPr>
            <a:r>
              <a:rPr lang="en-US" sz="4125" b="1" dirty="0">
                <a:solidFill>
                  <a:srgbClr val="0FAB7D"/>
                </a:solidFill>
                <a:latin typeface="Calibri"/>
                <a:ea typeface="Calibri"/>
                <a:cs typeface="Calibri"/>
                <a:sym typeface="Calibri"/>
              </a:rPr>
              <a:t>Thank You!</a:t>
            </a:r>
            <a:endParaRPr dirty="0"/>
          </a:p>
          <a:p>
            <a:pPr algn="l" rtl="0">
              <a:lnSpc>
                <a:spcPct val="90000"/>
              </a:lnSpc>
              <a:spcBef>
                <a:spcPts val="938"/>
              </a:spcBef>
              <a:buClr>
                <a:schemeClr val="dk1"/>
              </a:buClr>
              <a:buSzPts val="4400"/>
            </a:pPr>
            <a:endParaRPr sz="4125" dirty="0">
              <a:latin typeface="Calibri"/>
              <a:ea typeface="Calibri"/>
              <a:cs typeface="Calibri"/>
              <a:sym typeface="Calibri"/>
            </a:endParaRPr>
          </a:p>
          <a:p>
            <a:pPr algn="l" rtl="0">
              <a:lnSpc>
                <a:spcPct val="90000"/>
              </a:lnSpc>
              <a:spcBef>
                <a:spcPts val="938"/>
              </a:spcBef>
              <a:buClr>
                <a:schemeClr val="dk1"/>
              </a:buClr>
              <a:buSzPts val="2800"/>
            </a:pPr>
            <a:endParaRPr dirty="0">
              <a:solidFill>
                <a:srgbClr val="1869A6"/>
              </a:solidFill>
            </a:endParaRPr>
          </a:p>
          <a:p>
            <a:pPr algn="l" rtl="0">
              <a:lnSpc>
                <a:spcPct val="90000"/>
              </a:lnSpc>
              <a:spcBef>
                <a:spcPts val="938"/>
              </a:spcBef>
              <a:buClr>
                <a:schemeClr val="dk1"/>
              </a:buClr>
              <a:buSzPts val="2800"/>
            </a:pPr>
            <a:endParaRPr dirty="0"/>
          </a:p>
        </p:txBody>
      </p:sp>
      <p:sp>
        <p:nvSpPr>
          <p:cNvPr id="660" name="Google Shape;660;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algn="r" rtl="0">
              <a:buSzPts val="1200"/>
            </a:pPr>
            <a:fld id="{00000000-1234-1234-1234-123412341234}" type="slidenum">
              <a:rPr lang="en-US" smtClean="0"/>
              <a:pPr algn="r" rtl="0">
                <a:buSzPts val="1200"/>
              </a:pPr>
              <a:t>48</a:t>
            </a:fld>
            <a:endParaRPr/>
          </a:p>
        </p:txBody>
      </p:sp>
      <p:pic>
        <p:nvPicPr>
          <p:cNvPr id="661" name="Google Shape;661;p52"/>
          <p:cNvPicPr preferRelativeResize="0"/>
          <p:nvPr/>
        </p:nvPicPr>
        <p:blipFill rotWithShape="1">
          <a:blip r:embed="rId3">
            <a:alphaModFix/>
          </a:blip>
          <a:srcRect l="17094" t="5914" r="24296" b="7514"/>
          <a:stretch/>
        </p:blipFill>
        <p:spPr>
          <a:xfrm>
            <a:off x="223120" y="1605005"/>
            <a:ext cx="3663863" cy="3382028"/>
          </a:xfrm>
          <a:prstGeom prst="rect">
            <a:avLst/>
          </a:prstGeom>
          <a:noFill/>
          <a:ln>
            <a:noFill/>
          </a:ln>
          <a:effectLst>
            <a:outerShdw blurRad="292100" dist="139700" dir="2700000" algn="tl" rotWithShape="0">
              <a:srgbClr val="333333">
                <a:alpha val="6431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BACA0F9-7AA1-FBB1-92E9-237C6D8951B5}"/>
              </a:ext>
            </a:extLst>
          </p:cNvPr>
          <p:cNvGrpSpPr/>
          <p:nvPr/>
        </p:nvGrpSpPr>
        <p:grpSpPr>
          <a:xfrm>
            <a:off x="2850102" y="410071"/>
            <a:ext cx="5399040" cy="1112970"/>
            <a:chOff x="2180712" y="578387"/>
            <a:chExt cx="8249243" cy="1325142"/>
          </a:xfrm>
        </p:grpSpPr>
        <p:sp>
          <p:nvSpPr>
            <p:cNvPr id="5" name="Freeform 3">
              <a:extLst>
                <a:ext uri="{FF2B5EF4-FFF2-40B4-BE49-F238E27FC236}">
                  <a16:creationId xmlns:a16="http://schemas.microsoft.com/office/drawing/2014/main" id="{B551B39D-F633-8E55-8786-FC9B6474FBB8}"/>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dirty="0"/>
            </a:p>
          </p:txBody>
        </p:sp>
        <p:pic>
          <p:nvPicPr>
            <p:cNvPr id="6" name="Google Shape;3479;p71">
              <a:extLst>
                <a:ext uri="{FF2B5EF4-FFF2-40B4-BE49-F238E27FC236}">
                  <a16:creationId xmlns:a16="http://schemas.microsoft.com/office/drawing/2014/main" id="{EA5846CA-1884-0D5D-FC95-F647DCC7FCCF}"/>
                </a:ext>
              </a:extLst>
            </p:cNvPr>
            <p:cNvPicPr preferRelativeResize="0"/>
            <p:nvPr/>
          </p:nvPicPr>
          <p:blipFill>
            <a:blip r:embed="rId6">
              <a:alphaModFix/>
            </a:blip>
            <a:stretch>
              <a:fillRect/>
            </a:stretch>
          </p:blipFill>
          <p:spPr>
            <a:xfrm rot="5400000">
              <a:off x="3038625" y="-157840"/>
              <a:ext cx="519677" cy="1992131"/>
            </a:xfrm>
            <a:prstGeom prst="rect">
              <a:avLst/>
            </a:prstGeom>
            <a:noFill/>
            <a:ln>
              <a:noFill/>
            </a:ln>
          </p:spPr>
        </p:pic>
        <p:pic>
          <p:nvPicPr>
            <p:cNvPr id="7" name="Google Shape;3479;p71">
              <a:extLst>
                <a:ext uri="{FF2B5EF4-FFF2-40B4-BE49-F238E27FC236}">
                  <a16:creationId xmlns:a16="http://schemas.microsoft.com/office/drawing/2014/main" id="{FBA80DEA-1B9F-2ED4-35A5-BE94E35C8FB4}"/>
                </a:ext>
              </a:extLst>
            </p:cNvPr>
            <p:cNvPicPr preferRelativeResize="0"/>
            <p:nvPr/>
          </p:nvPicPr>
          <p:blipFill>
            <a:blip r:embed="rId6">
              <a:alphaModFix/>
            </a:blip>
            <a:stretch>
              <a:fillRect/>
            </a:stretch>
          </p:blipFill>
          <p:spPr>
            <a:xfrm rot="5400000">
              <a:off x="9174051" y="647625"/>
              <a:ext cx="519677" cy="1992131"/>
            </a:xfrm>
            <a:prstGeom prst="rect">
              <a:avLst/>
            </a:prstGeom>
            <a:noFill/>
            <a:ln>
              <a:noFill/>
            </a:ln>
          </p:spPr>
        </p:pic>
      </p:grpSp>
      <p:sp>
        <p:nvSpPr>
          <p:cNvPr id="2" name="Title 1">
            <a:extLst>
              <a:ext uri="{FF2B5EF4-FFF2-40B4-BE49-F238E27FC236}">
                <a16:creationId xmlns:a16="http://schemas.microsoft.com/office/drawing/2014/main" id="{93C707A1-3FFF-4544-590A-D010D75B4C55}"/>
              </a:ext>
            </a:extLst>
          </p:cNvPr>
          <p:cNvSpPr>
            <a:spLocks noGrp="1"/>
          </p:cNvSpPr>
          <p:nvPr>
            <p:ph type="title"/>
          </p:nvPr>
        </p:nvSpPr>
        <p:spPr>
          <a:xfrm>
            <a:off x="4334941" y="671811"/>
            <a:ext cx="2272757" cy="594604"/>
          </a:xfrm>
        </p:spPr>
        <p:txBody>
          <a:bodyPr>
            <a:normAutofit/>
          </a:bodyPr>
          <a:lstStyle/>
          <a:p>
            <a:r>
              <a:rPr lang="en-US" b="1" dirty="0">
                <a:solidFill>
                  <a:schemeClr val="accent2"/>
                </a:solidFill>
              </a:rPr>
              <a:t>Problem </a:t>
            </a:r>
            <a:endParaRPr lang="ar-SA" b="1" dirty="0">
              <a:solidFill>
                <a:schemeClr val="accent2"/>
              </a:solidFill>
            </a:endParaRPr>
          </a:p>
        </p:txBody>
      </p:sp>
      <p:grpSp>
        <p:nvGrpSpPr>
          <p:cNvPr id="46" name="Google Shape;1320;p42">
            <a:extLst>
              <a:ext uri="{FF2B5EF4-FFF2-40B4-BE49-F238E27FC236}">
                <a16:creationId xmlns:a16="http://schemas.microsoft.com/office/drawing/2014/main" id="{41167FDF-43A3-B961-3126-777A598CAF33}"/>
              </a:ext>
            </a:extLst>
          </p:cNvPr>
          <p:cNvGrpSpPr/>
          <p:nvPr/>
        </p:nvGrpSpPr>
        <p:grpSpPr>
          <a:xfrm>
            <a:off x="8730362" y="4095555"/>
            <a:ext cx="1582621" cy="1501177"/>
            <a:chOff x="7007088" y="3057925"/>
            <a:chExt cx="1198075" cy="1003025"/>
          </a:xfrm>
        </p:grpSpPr>
        <p:sp>
          <p:nvSpPr>
            <p:cNvPr id="49" name="Google Shape;1325;p42">
              <a:extLst>
                <a:ext uri="{FF2B5EF4-FFF2-40B4-BE49-F238E27FC236}">
                  <a16:creationId xmlns:a16="http://schemas.microsoft.com/office/drawing/2014/main" id="{380F204F-E578-DE92-889A-45EBB645DD38}"/>
                </a:ext>
              </a:extLst>
            </p:cNvPr>
            <p:cNvSpPr/>
            <p:nvPr/>
          </p:nvSpPr>
          <p:spPr>
            <a:xfrm>
              <a:off x="7753888" y="3647775"/>
              <a:ext cx="451275" cy="413175"/>
            </a:xfrm>
            <a:custGeom>
              <a:avLst/>
              <a:gdLst/>
              <a:ahLst/>
              <a:cxnLst/>
              <a:rect l="l" t="t" r="r" b="b"/>
              <a:pathLst>
                <a:path w="18051" h="16527" extrusionOk="0">
                  <a:moveTo>
                    <a:pt x="1" y="1"/>
                  </a:moveTo>
                  <a:lnTo>
                    <a:pt x="1" y="7395"/>
                  </a:lnTo>
                  <a:cubicBezTo>
                    <a:pt x="1" y="12443"/>
                    <a:pt x="4097" y="16527"/>
                    <a:pt x="9133" y="16527"/>
                  </a:cubicBezTo>
                  <a:lnTo>
                    <a:pt x="18051" y="16527"/>
                  </a:lnTo>
                  <a:lnTo>
                    <a:pt x="18051" y="11216"/>
                  </a:lnTo>
                  <a:cubicBezTo>
                    <a:pt x="18051" y="5013"/>
                    <a:pt x="13026" y="1"/>
                    <a:pt x="6835" y="1"/>
                  </a:cubicBezTo>
                  <a:close/>
                </a:path>
              </a:pathLst>
            </a:custGeom>
            <a:solidFill>
              <a:srgbClr val="C6282F"/>
            </a:solidFill>
            <a:ln>
              <a:noFill/>
            </a:ln>
          </p:spPr>
          <p:txBody>
            <a:bodyPr spcFirstLastPara="1" wrap="square" lIns="85711" tIns="85711" rIns="85711" bIns="85711" anchor="ctr" anchorCtr="0">
              <a:noAutofit/>
            </a:bodyPr>
            <a:lstStyle/>
            <a:p>
              <a:pPr algn="l" rtl="0"/>
              <a:endParaRPr/>
            </a:p>
          </p:txBody>
        </p:sp>
        <p:sp>
          <p:nvSpPr>
            <p:cNvPr id="50" name="Google Shape;1326;p42">
              <a:extLst>
                <a:ext uri="{FF2B5EF4-FFF2-40B4-BE49-F238E27FC236}">
                  <a16:creationId xmlns:a16="http://schemas.microsoft.com/office/drawing/2014/main" id="{16EF6F7D-D7F9-46E7-1142-C5C5176BBC1B}"/>
                </a:ext>
              </a:extLst>
            </p:cNvPr>
            <p:cNvSpPr/>
            <p:nvPr/>
          </p:nvSpPr>
          <p:spPr>
            <a:xfrm>
              <a:off x="7007088" y="3057925"/>
              <a:ext cx="1198075" cy="873350"/>
            </a:xfrm>
            <a:custGeom>
              <a:avLst/>
              <a:gdLst/>
              <a:ahLst/>
              <a:cxnLst/>
              <a:rect l="l" t="t" r="r" b="b"/>
              <a:pathLst>
                <a:path w="47923" h="34934" extrusionOk="0">
                  <a:moveTo>
                    <a:pt x="18967" y="1"/>
                  </a:moveTo>
                  <a:lnTo>
                    <a:pt x="36" y="14883"/>
                  </a:lnTo>
                  <a:cubicBezTo>
                    <a:pt x="0" y="14907"/>
                    <a:pt x="0" y="14955"/>
                    <a:pt x="36" y="14979"/>
                  </a:cubicBezTo>
                  <a:lnTo>
                    <a:pt x="18967" y="29861"/>
                  </a:lnTo>
                  <a:lnTo>
                    <a:pt x="18967" y="23718"/>
                  </a:lnTo>
                  <a:lnTo>
                    <a:pt x="36707" y="23718"/>
                  </a:lnTo>
                  <a:cubicBezTo>
                    <a:pt x="42898" y="23718"/>
                    <a:pt x="47923" y="28730"/>
                    <a:pt x="47923" y="34933"/>
                  </a:cubicBezTo>
                  <a:lnTo>
                    <a:pt x="47923" y="16895"/>
                  </a:lnTo>
                  <a:cubicBezTo>
                    <a:pt x="47923" y="10692"/>
                    <a:pt x="42898" y="5668"/>
                    <a:pt x="36707" y="5668"/>
                  </a:cubicBezTo>
                  <a:lnTo>
                    <a:pt x="18967" y="5668"/>
                  </a:lnTo>
                  <a:lnTo>
                    <a:pt x="18967" y="1"/>
                  </a:lnTo>
                  <a:close/>
                </a:path>
              </a:pathLst>
            </a:custGeom>
            <a:solidFill>
              <a:srgbClr val="EC3A3B"/>
            </a:solidFill>
            <a:ln>
              <a:noFill/>
            </a:ln>
            <a:effectLst>
              <a:innerShdw blurRad="63500" dist="50800" dir="8100000">
                <a:prstClr val="black">
                  <a:alpha val="50000"/>
                </a:prstClr>
              </a:innerShdw>
            </a:effectLst>
          </p:spPr>
          <p:txBody>
            <a:bodyPr spcFirstLastPara="1" wrap="square" lIns="85711" tIns="85711" rIns="85711" bIns="85711" anchor="ctr" anchorCtr="0">
              <a:noAutofit/>
            </a:bodyPr>
            <a:lstStyle/>
            <a:p>
              <a:pPr algn="l" rtl="0"/>
              <a:endParaRPr dirty="0"/>
            </a:p>
          </p:txBody>
        </p:sp>
      </p:grpSp>
      <p:grpSp>
        <p:nvGrpSpPr>
          <p:cNvPr id="72" name="Group 71">
            <a:extLst>
              <a:ext uri="{FF2B5EF4-FFF2-40B4-BE49-F238E27FC236}">
                <a16:creationId xmlns:a16="http://schemas.microsoft.com/office/drawing/2014/main" id="{44D57CE3-7BA6-8935-4AEC-57D7E327B0F5}"/>
              </a:ext>
            </a:extLst>
          </p:cNvPr>
          <p:cNvGrpSpPr/>
          <p:nvPr/>
        </p:nvGrpSpPr>
        <p:grpSpPr>
          <a:xfrm>
            <a:off x="5717285" y="1779878"/>
            <a:ext cx="4519454" cy="1869154"/>
            <a:chOff x="6098437" y="1890070"/>
            <a:chExt cx="4820751" cy="1993764"/>
          </a:xfrm>
        </p:grpSpPr>
        <p:grpSp>
          <p:nvGrpSpPr>
            <p:cNvPr id="53" name="Google Shape;1333;p42">
              <a:extLst>
                <a:ext uri="{FF2B5EF4-FFF2-40B4-BE49-F238E27FC236}">
                  <a16:creationId xmlns:a16="http://schemas.microsoft.com/office/drawing/2014/main" id="{71E3C941-4A45-5589-B994-0D9C0CC85B3D}"/>
                </a:ext>
              </a:extLst>
            </p:cNvPr>
            <p:cNvGrpSpPr/>
            <p:nvPr/>
          </p:nvGrpSpPr>
          <p:grpSpPr>
            <a:xfrm>
              <a:off x="6098437" y="1890070"/>
              <a:ext cx="4820751" cy="1993764"/>
              <a:chOff x="4724400" y="1379350"/>
              <a:chExt cx="3480763" cy="1262700"/>
            </a:xfrm>
          </p:grpSpPr>
          <p:sp>
            <p:nvSpPr>
              <p:cNvPr id="54" name="Google Shape;1334;p42">
                <a:extLst>
                  <a:ext uri="{FF2B5EF4-FFF2-40B4-BE49-F238E27FC236}">
                    <a16:creationId xmlns:a16="http://schemas.microsoft.com/office/drawing/2014/main" id="{C2310733-9A8E-D784-84A2-FCD7AFD0D6EC}"/>
                  </a:ext>
                </a:extLst>
              </p:cNvPr>
              <p:cNvSpPr/>
              <p:nvPr/>
            </p:nvSpPr>
            <p:spPr>
              <a:xfrm>
                <a:off x="4724400" y="1379350"/>
                <a:ext cx="2913000" cy="1262700"/>
              </a:xfrm>
              <a:prstGeom prst="roundRect">
                <a:avLst>
                  <a:gd name="adj" fmla="val 16667"/>
                </a:avLst>
              </a:prstGeom>
              <a:solidFill>
                <a:schemeClr val="lt2"/>
              </a:solidFill>
              <a:ln>
                <a:noFill/>
              </a:ln>
            </p:spPr>
            <p:txBody>
              <a:bodyPr spcFirstLastPara="1" wrap="square" lIns="85711" tIns="85711" rIns="85711" bIns="85711" anchor="ctr" anchorCtr="0">
                <a:noAutofit/>
              </a:bodyPr>
              <a:lstStyle/>
              <a:p>
                <a:pPr algn="l" rtl="0"/>
                <a:endParaRPr/>
              </a:p>
            </p:txBody>
          </p:sp>
          <p:sp>
            <p:nvSpPr>
              <p:cNvPr id="57" name="Google Shape;1337;p42">
                <a:extLst>
                  <a:ext uri="{FF2B5EF4-FFF2-40B4-BE49-F238E27FC236}">
                    <a16:creationId xmlns:a16="http://schemas.microsoft.com/office/drawing/2014/main" id="{09FC8736-981C-AED3-61E1-372AE97E8823}"/>
                  </a:ext>
                </a:extLst>
              </p:cNvPr>
              <p:cNvSpPr/>
              <p:nvPr/>
            </p:nvSpPr>
            <p:spPr>
              <a:xfrm>
                <a:off x="7753888" y="2099025"/>
                <a:ext cx="451275" cy="413175"/>
              </a:xfrm>
              <a:custGeom>
                <a:avLst/>
                <a:gdLst/>
                <a:ahLst/>
                <a:cxnLst/>
                <a:rect l="l" t="t" r="r" b="b"/>
                <a:pathLst>
                  <a:path w="18051" h="16527" extrusionOk="0">
                    <a:moveTo>
                      <a:pt x="1" y="0"/>
                    </a:moveTo>
                    <a:lnTo>
                      <a:pt x="1" y="7394"/>
                    </a:lnTo>
                    <a:cubicBezTo>
                      <a:pt x="1" y="12442"/>
                      <a:pt x="4097" y="16526"/>
                      <a:pt x="9133" y="16526"/>
                    </a:cubicBezTo>
                    <a:lnTo>
                      <a:pt x="18051" y="16526"/>
                    </a:lnTo>
                    <a:lnTo>
                      <a:pt x="18051" y="11216"/>
                    </a:lnTo>
                    <a:cubicBezTo>
                      <a:pt x="18051" y="5025"/>
                      <a:pt x="13026" y="0"/>
                      <a:pt x="6835" y="0"/>
                    </a:cubicBezTo>
                    <a:close/>
                  </a:path>
                </a:pathLst>
              </a:custGeom>
              <a:solidFill>
                <a:srgbClr val="2FC948"/>
              </a:solidFill>
              <a:ln>
                <a:noFill/>
              </a:ln>
            </p:spPr>
            <p:txBody>
              <a:bodyPr spcFirstLastPara="1" wrap="square" lIns="85711" tIns="85711" rIns="85711" bIns="85711" anchor="ctr" anchorCtr="0">
                <a:noAutofit/>
              </a:bodyPr>
              <a:lstStyle/>
              <a:p>
                <a:pPr algn="l" rtl="0"/>
                <a:endParaRPr/>
              </a:p>
            </p:txBody>
          </p:sp>
          <p:sp>
            <p:nvSpPr>
              <p:cNvPr id="58" name="Google Shape;1338;p42">
                <a:extLst>
                  <a:ext uri="{FF2B5EF4-FFF2-40B4-BE49-F238E27FC236}">
                    <a16:creationId xmlns:a16="http://schemas.microsoft.com/office/drawing/2014/main" id="{21AD6E9D-7F67-3A92-C028-47DB4EE6ED8E}"/>
                  </a:ext>
                </a:extLst>
              </p:cNvPr>
              <p:cNvSpPr/>
              <p:nvPr/>
            </p:nvSpPr>
            <p:spPr>
              <a:xfrm>
                <a:off x="7007088" y="1509175"/>
                <a:ext cx="1198075" cy="873350"/>
              </a:xfrm>
              <a:custGeom>
                <a:avLst/>
                <a:gdLst/>
                <a:ahLst/>
                <a:cxnLst/>
                <a:rect l="l" t="t" r="r" b="b"/>
                <a:pathLst>
                  <a:path w="47923" h="34934" extrusionOk="0">
                    <a:moveTo>
                      <a:pt x="18967" y="0"/>
                    </a:moveTo>
                    <a:lnTo>
                      <a:pt x="36" y="14883"/>
                    </a:lnTo>
                    <a:cubicBezTo>
                      <a:pt x="0" y="14907"/>
                      <a:pt x="0" y="14954"/>
                      <a:pt x="36" y="14978"/>
                    </a:cubicBezTo>
                    <a:lnTo>
                      <a:pt x="18967" y="29861"/>
                    </a:lnTo>
                    <a:lnTo>
                      <a:pt x="18967" y="23717"/>
                    </a:lnTo>
                    <a:lnTo>
                      <a:pt x="36707" y="23717"/>
                    </a:lnTo>
                    <a:cubicBezTo>
                      <a:pt x="42898" y="23717"/>
                      <a:pt x="47923" y="28742"/>
                      <a:pt x="47923" y="34933"/>
                    </a:cubicBezTo>
                    <a:lnTo>
                      <a:pt x="47923" y="16895"/>
                    </a:lnTo>
                    <a:cubicBezTo>
                      <a:pt x="47923" y="10692"/>
                      <a:pt x="42898" y="5680"/>
                      <a:pt x="36707" y="5680"/>
                    </a:cubicBezTo>
                    <a:lnTo>
                      <a:pt x="18967" y="5680"/>
                    </a:lnTo>
                    <a:lnTo>
                      <a:pt x="18967" y="0"/>
                    </a:lnTo>
                    <a:close/>
                  </a:path>
                </a:pathLst>
              </a:custGeom>
              <a:solidFill>
                <a:srgbClr val="69E781"/>
              </a:solidFill>
              <a:ln>
                <a:noFill/>
              </a:ln>
              <a:effectLst>
                <a:innerShdw blurRad="63500" dist="50800" dir="8100000">
                  <a:prstClr val="black">
                    <a:alpha val="50000"/>
                  </a:prstClr>
                </a:innerShdw>
              </a:effectLst>
            </p:spPr>
            <p:txBody>
              <a:bodyPr spcFirstLastPara="1" wrap="square" lIns="85711" tIns="85711" rIns="85711" bIns="85711" anchor="ctr" anchorCtr="0">
                <a:noAutofit/>
              </a:bodyPr>
              <a:lstStyle/>
              <a:p>
                <a:pPr algn="l" rtl="0"/>
                <a:endParaRPr dirty="0"/>
              </a:p>
            </p:txBody>
          </p:sp>
        </p:grpSp>
        <p:sp>
          <p:nvSpPr>
            <p:cNvPr id="3" name="TextBox 2">
              <a:extLst>
                <a:ext uri="{FF2B5EF4-FFF2-40B4-BE49-F238E27FC236}">
                  <a16:creationId xmlns:a16="http://schemas.microsoft.com/office/drawing/2014/main" id="{5D2180B7-DE00-BB6E-FB4A-70389F39F7B7}"/>
                </a:ext>
              </a:extLst>
            </p:cNvPr>
            <p:cNvSpPr txBox="1"/>
            <p:nvPr/>
          </p:nvSpPr>
          <p:spPr>
            <a:xfrm>
              <a:off x="6461460" y="2125914"/>
              <a:ext cx="2936916" cy="1317283"/>
            </a:xfrm>
            <a:prstGeom prst="rect">
              <a:avLst/>
            </a:prstGeom>
            <a:noFill/>
          </p:spPr>
          <p:txBody>
            <a:bodyPr wrap="square" rtlCol="1">
              <a:spAutoFit/>
            </a:bodyPr>
            <a:lstStyle/>
            <a:p>
              <a:endParaRPr lang="en-US" dirty="0"/>
            </a:p>
            <a:p>
              <a:r>
                <a:rPr lang="en-US" sz="1875" b="1" i="1" dirty="0">
                  <a:solidFill>
                    <a:schemeClr val="accent6">
                      <a:lumMod val="75000"/>
                    </a:schemeClr>
                  </a:solidFill>
                </a:rPr>
                <a:t>Difficulty tracking student progress.</a:t>
              </a:r>
            </a:p>
            <a:p>
              <a:endParaRPr lang="en-US" sz="1875" b="1" i="1" dirty="0">
                <a:solidFill>
                  <a:schemeClr val="accent6">
                    <a:lumMod val="75000"/>
                  </a:schemeClr>
                </a:solidFill>
              </a:endParaRPr>
            </a:p>
          </p:txBody>
        </p:sp>
      </p:grpSp>
      <p:grpSp>
        <p:nvGrpSpPr>
          <p:cNvPr id="74" name="Group 73">
            <a:extLst>
              <a:ext uri="{FF2B5EF4-FFF2-40B4-BE49-F238E27FC236}">
                <a16:creationId xmlns:a16="http://schemas.microsoft.com/office/drawing/2014/main" id="{571407F2-8F71-B2BA-5674-965982152ECF}"/>
              </a:ext>
            </a:extLst>
          </p:cNvPr>
          <p:cNvGrpSpPr/>
          <p:nvPr/>
        </p:nvGrpSpPr>
        <p:grpSpPr>
          <a:xfrm>
            <a:off x="877007" y="3931616"/>
            <a:ext cx="4672615" cy="1958068"/>
            <a:chOff x="935474" y="4185257"/>
            <a:chExt cx="4984123" cy="2088606"/>
          </a:xfrm>
        </p:grpSpPr>
        <p:grpSp>
          <p:nvGrpSpPr>
            <p:cNvPr id="59" name="Google Shape;1349;p42">
              <a:extLst>
                <a:ext uri="{FF2B5EF4-FFF2-40B4-BE49-F238E27FC236}">
                  <a16:creationId xmlns:a16="http://schemas.microsoft.com/office/drawing/2014/main" id="{34692B79-5820-6E19-9840-CC7FB7D05DB9}"/>
                </a:ext>
              </a:extLst>
            </p:cNvPr>
            <p:cNvGrpSpPr/>
            <p:nvPr/>
          </p:nvGrpSpPr>
          <p:grpSpPr>
            <a:xfrm>
              <a:off x="935474" y="4185257"/>
              <a:ext cx="4765170" cy="2088606"/>
              <a:chOff x="938863" y="1379350"/>
              <a:chExt cx="3484612" cy="1262700"/>
            </a:xfrm>
          </p:grpSpPr>
          <p:sp>
            <p:nvSpPr>
              <p:cNvPr id="60" name="Google Shape;1350;p42">
                <a:extLst>
                  <a:ext uri="{FF2B5EF4-FFF2-40B4-BE49-F238E27FC236}">
                    <a16:creationId xmlns:a16="http://schemas.microsoft.com/office/drawing/2014/main" id="{8D696C97-CD49-C6F8-4076-C33921692B05}"/>
                  </a:ext>
                </a:extLst>
              </p:cNvPr>
              <p:cNvSpPr/>
              <p:nvPr/>
            </p:nvSpPr>
            <p:spPr>
              <a:xfrm>
                <a:off x="1502375" y="1379350"/>
                <a:ext cx="2921100" cy="1262700"/>
              </a:xfrm>
              <a:prstGeom prst="roundRect">
                <a:avLst>
                  <a:gd name="adj" fmla="val 16667"/>
                </a:avLst>
              </a:prstGeom>
              <a:solidFill>
                <a:schemeClr val="lt2"/>
              </a:solidFill>
              <a:ln>
                <a:noFill/>
              </a:ln>
            </p:spPr>
            <p:txBody>
              <a:bodyPr spcFirstLastPara="1" wrap="square" lIns="85711" tIns="85711" rIns="85711" bIns="85711" anchor="ctr" anchorCtr="0">
                <a:noAutofit/>
              </a:bodyPr>
              <a:lstStyle/>
              <a:p>
                <a:pPr algn="l" rtl="0"/>
                <a:endParaRPr/>
              </a:p>
            </p:txBody>
          </p:sp>
          <p:sp>
            <p:nvSpPr>
              <p:cNvPr id="63" name="Google Shape;1353;p42">
                <a:extLst>
                  <a:ext uri="{FF2B5EF4-FFF2-40B4-BE49-F238E27FC236}">
                    <a16:creationId xmlns:a16="http://schemas.microsoft.com/office/drawing/2014/main" id="{EFCBBB14-06C3-0619-C0A1-A6B0E8575486}"/>
                  </a:ext>
                </a:extLst>
              </p:cNvPr>
              <p:cNvSpPr/>
              <p:nvPr/>
            </p:nvSpPr>
            <p:spPr>
              <a:xfrm>
                <a:off x="938863" y="2099025"/>
                <a:ext cx="451275" cy="413175"/>
              </a:xfrm>
              <a:custGeom>
                <a:avLst/>
                <a:gdLst/>
                <a:ahLst/>
                <a:cxnLst/>
                <a:rect l="l" t="t" r="r" b="b"/>
                <a:pathLst>
                  <a:path w="18051" h="16527" extrusionOk="0">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solidFill>
                <a:srgbClr val="E09214"/>
              </a:solidFill>
              <a:ln>
                <a:noFill/>
              </a:ln>
            </p:spPr>
            <p:txBody>
              <a:bodyPr spcFirstLastPara="1" wrap="square" lIns="85711" tIns="85711" rIns="85711" bIns="85711" anchor="ctr" anchorCtr="0">
                <a:noAutofit/>
              </a:bodyPr>
              <a:lstStyle/>
              <a:p>
                <a:pPr algn="l" rtl="0"/>
                <a:endParaRPr/>
              </a:p>
            </p:txBody>
          </p:sp>
          <p:sp>
            <p:nvSpPr>
              <p:cNvPr id="64" name="Google Shape;1354;p42">
                <a:extLst>
                  <a:ext uri="{FF2B5EF4-FFF2-40B4-BE49-F238E27FC236}">
                    <a16:creationId xmlns:a16="http://schemas.microsoft.com/office/drawing/2014/main" id="{A8F7DCF3-DABF-4503-31ED-E478FBCE27D1}"/>
                  </a:ext>
                </a:extLst>
              </p:cNvPr>
              <p:cNvSpPr/>
              <p:nvPr/>
            </p:nvSpPr>
            <p:spPr>
              <a:xfrm>
                <a:off x="938863" y="1509175"/>
                <a:ext cx="1198100" cy="873350"/>
              </a:xfrm>
              <a:custGeom>
                <a:avLst/>
                <a:gdLst/>
                <a:ahLst/>
                <a:cxnLst/>
                <a:rect l="l" t="t" r="r" b="b"/>
                <a:pathLst>
                  <a:path w="47924" h="34934" extrusionOk="0">
                    <a:moveTo>
                      <a:pt x="28957" y="0"/>
                    </a:moveTo>
                    <a:lnTo>
                      <a:pt x="28957" y="5680"/>
                    </a:lnTo>
                    <a:lnTo>
                      <a:pt x="11216" y="5680"/>
                    </a:lnTo>
                    <a:cubicBezTo>
                      <a:pt x="5025" y="5680"/>
                      <a:pt x="1" y="10704"/>
                      <a:pt x="1" y="16895"/>
                    </a:cubicBezTo>
                    <a:lnTo>
                      <a:pt x="1" y="34933"/>
                    </a:lnTo>
                    <a:cubicBezTo>
                      <a:pt x="1" y="28742"/>
                      <a:pt x="5025" y="23718"/>
                      <a:pt x="11216" y="23718"/>
                    </a:cubicBezTo>
                    <a:lnTo>
                      <a:pt x="28957" y="23718"/>
                    </a:lnTo>
                    <a:lnTo>
                      <a:pt x="28957" y="29861"/>
                    </a:lnTo>
                    <a:lnTo>
                      <a:pt x="47888" y="14978"/>
                    </a:lnTo>
                    <a:cubicBezTo>
                      <a:pt x="47923" y="14955"/>
                      <a:pt x="47923" y="14907"/>
                      <a:pt x="47888" y="14883"/>
                    </a:cubicBezTo>
                    <a:lnTo>
                      <a:pt x="28957" y="0"/>
                    </a:lnTo>
                    <a:close/>
                  </a:path>
                </a:pathLst>
              </a:custGeom>
              <a:solidFill>
                <a:srgbClr val="FCBD24"/>
              </a:solidFill>
              <a:ln>
                <a:noFill/>
              </a:ln>
              <a:effectLst>
                <a:innerShdw blurRad="63500" dist="50800" dir="8100000">
                  <a:prstClr val="black">
                    <a:alpha val="50000"/>
                  </a:prstClr>
                </a:innerShdw>
              </a:effectLst>
            </p:spPr>
            <p:txBody>
              <a:bodyPr spcFirstLastPara="1" wrap="square" lIns="85711" tIns="85711" rIns="85711" bIns="85711" anchor="ctr" anchorCtr="0">
                <a:noAutofit/>
              </a:bodyPr>
              <a:lstStyle/>
              <a:p>
                <a:pPr algn="l" rtl="0"/>
                <a:endParaRPr dirty="0"/>
              </a:p>
            </p:txBody>
          </p:sp>
        </p:grpSp>
        <p:sp>
          <p:nvSpPr>
            <p:cNvPr id="37" name="TextBox 36">
              <a:extLst>
                <a:ext uri="{FF2B5EF4-FFF2-40B4-BE49-F238E27FC236}">
                  <a16:creationId xmlns:a16="http://schemas.microsoft.com/office/drawing/2014/main" id="{C4C96EF2-AA43-4AFC-641C-A159FB4883D8}"/>
                </a:ext>
              </a:extLst>
            </p:cNvPr>
            <p:cNvSpPr txBox="1"/>
            <p:nvPr/>
          </p:nvSpPr>
          <p:spPr>
            <a:xfrm>
              <a:off x="2704296" y="4631786"/>
              <a:ext cx="3215301" cy="1329595"/>
            </a:xfrm>
            <a:prstGeom prst="rect">
              <a:avLst/>
            </a:prstGeom>
            <a:noFill/>
          </p:spPr>
          <p:txBody>
            <a:bodyPr wrap="square">
              <a:spAutoFit/>
            </a:bodyPr>
            <a:lstStyle/>
            <a:p>
              <a:r>
                <a:rPr lang="en-US" sz="1875" b="1" i="1" dirty="0">
                  <a:solidFill>
                    <a:srgbClr val="FF9900"/>
                  </a:solidFill>
                </a:rPr>
                <a:t>Low student engagement and motivation.</a:t>
              </a:r>
            </a:p>
            <a:p>
              <a:endParaRPr lang="en-US" sz="1875" b="1" i="1" dirty="0">
                <a:solidFill>
                  <a:srgbClr val="FF9900"/>
                </a:solidFill>
              </a:endParaRPr>
            </a:p>
          </p:txBody>
        </p:sp>
      </p:grpSp>
      <p:grpSp>
        <p:nvGrpSpPr>
          <p:cNvPr id="71" name="Group 70">
            <a:extLst>
              <a:ext uri="{FF2B5EF4-FFF2-40B4-BE49-F238E27FC236}">
                <a16:creationId xmlns:a16="http://schemas.microsoft.com/office/drawing/2014/main" id="{7F659183-9A3E-DBB7-6FC8-CB576B9458F4}"/>
              </a:ext>
            </a:extLst>
          </p:cNvPr>
          <p:cNvGrpSpPr/>
          <p:nvPr/>
        </p:nvGrpSpPr>
        <p:grpSpPr>
          <a:xfrm>
            <a:off x="651434" y="1779879"/>
            <a:ext cx="4713791" cy="1940693"/>
            <a:chOff x="694863" y="1890070"/>
            <a:chExt cx="5028044" cy="2070072"/>
          </a:xfrm>
        </p:grpSpPr>
        <p:grpSp>
          <p:nvGrpSpPr>
            <p:cNvPr id="65" name="Google Shape;1358;p42">
              <a:extLst>
                <a:ext uri="{FF2B5EF4-FFF2-40B4-BE49-F238E27FC236}">
                  <a16:creationId xmlns:a16="http://schemas.microsoft.com/office/drawing/2014/main" id="{CF27A395-B39F-9F4E-816D-BAAA63C5B01D}"/>
                </a:ext>
              </a:extLst>
            </p:cNvPr>
            <p:cNvGrpSpPr/>
            <p:nvPr/>
          </p:nvGrpSpPr>
          <p:grpSpPr>
            <a:xfrm>
              <a:off x="694863" y="1890070"/>
              <a:ext cx="4900430" cy="2070072"/>
              <a:chOff x="938557" y="2928100"/>
              <a:chExt cx="3485018" cy="1262700"/>
            </a:xfrm>
          </p:grpSpPr>
          <p:sp>
            <p:nvSpPr>
              <p:cNvPr id="66" name="Google Shape;1359;p42">
                <a:extLst>
                  <a:ext uri="{FF2B5EF4-FFF2-40B4-BE49-F238E27FC236}">
                    <a16:creationId xmlns:a16="http://schemas.microsoft.com/office/drawing/2014/main" id="{55605A5E-1CC1-0142-722B-186E309A9428}"/>
                  </a:ext>
                </a:extLst>
              </p:cNvPr>
              <p:cNvSpPr/>
              <p:nvPr/>
            </p:nvSpPr>
            <p:spPr>
              <a:xfrm>
                <a:off x="1497375" y="2928100"/>
                <a:ext cx="2926200" cy="1262700"/>
              </a:xfrm>
              <a:prstGeom prst="roundRect">
                <a:avLst>
                  <a:gd name="adj" fmla="val 16667"/>
                </a:avLst>
              </a:prstGeom>
              <a:solidFill>
                <a:schemeClr val="lt2"/>
              </a:solidFill>
              <a:ln>
                <a:noFill/>
              </a:ln>
            </p:spPr>
            <p:txBody>
              <a:bodyPr spcFirstLastPara="1" wrap="square" lIns="85711" tIns="85711" rIns="85711" bIns="85711" anchor="ctr" anchorCtr="0">
                <a:noAutofit/>
              </a:bodyPr>
              <a:lstStyle/>
              <a:p>
                <a:pPr algn="l" rtl="0"/>
                <a:endParaRPr/>
              </a:p>
            </p:txBody>
          </p:sp>
          <p:sp>
            <p:nvSpPr>
              <p:cNvPr id="69" name="Google Shape;1362;p42">
                <a:extLst>
                  <a:ext uri="{FF2B5EF4-FFF2-40B4-BE49-F238E27FC236}">
                    <a16:creationId xmlns:a16="http://schemas.microsoft.com/office/drawing/2014/main" id="{60B0B4EC-230E-82A0-476A-718B39B3B97E}"/>
                  </a:ext>
                </a:extLst>
              </p:cNvPr>
              <p:cNvSpPr/>
              <p:nvPr/>
            </p:nvSpPr>
            <p:spPr>
              <a:xfrm>
                <a:off x="938863" y="3647775"/>
                <a:ext cx="451275" cy="413175"/>
              </a:xfrm>
              <a:custGeom>
                <a:avLst/>
                <a:gdLst/>
                <a:ahLst/>
                <a:cxnLst/>
                <a:rect l="l" t="t" r="r" b="b"/>
                <a:pathLst>
                  <a:path w="18051" h="16527" extrusionOk="0">
                    <a:moveTo>
                      <a:pt x="11216" y="1"/>
                    </a:moveTo>
                    <a:cubicBezTo>
                      <a:pt x="5025" y="1"/>
                      <a:pt x="1" y="5013"/>
                      <a:pt x="1" y="11217"/>
                    </a:cubicBezTo>
                    <a:lnTo>
                      <a:pt x="1" y="16527"/>
                    </a:lnTo>
                    <a:lnTo>
                      <a:pt x="8919" y="16527"/>
                    </a:lnTo>
                    <a:cubicBezTo>
                      <a:pt x="13955" y="16527"/>
                      <a:pt x="18051" y="12443"/>
                      <a:pt x="18051" y="7395"/>
                    </a:cubicBezTo>
                    <a:lnTo>
                      <a:pt x="18051" y="1"/>
                    </a:lnTo>
                    <a:close/>
                  </a:path>
                </a:pathLst>
              </a:custGeom>
              <a:solidFill>
                <a:srgbClr val="2020BA"/>
              </a:solidFill>
              <a:ln>
                <a:noFill/>
              </a:ln>
            </p:spPr>
            <p:txBody>
              <a:bodyPr spcFirstLastPara="1" wrap="square" lIns="85711" tIns="85711" rIns="85711" bIns="85711" anchor="ctr" anchorCtr="0">
                <a:noAutofit/>
              </a:bodyPr>
              <a:lstStyle/>
              <a:p>
                <a:pPr algn="l" rtl="0"/>
                <a:endParaRPr/>
              </a:p>
            </p:txBody>
          </p:sp>
          <p:sp>
            <p:nvSpPr>
              <p:cNvPr id="70" name="Google Shape;1363;p42">
                <a:extLst>
                  <a:ext uri="{FF2B5EF4-FFF2-40B4-BE49-F238E27FC236}">
                    <a16:creationId xmlns:a16="http://schemas.microsoft.com/office/drawing/2014/main" id="{93673C75-D777-D8E5-751F-79887518D371}"/>
                  </a:ext>
                </a:extLst>
              </p:cNvPr>
              <p:cNvSpPr/>
              <p:nvPr/>
            </p:nvSpPr>
            <p:spPr>
              <a:xfrm>
                <a:off x="938557" y="3070732"/>
                <a:ext cx="1198100" cy="873350"/>
              </a:xfrm>
              <a:custGeom>
                <a:avLst/>
                <a:gdLst/>
                <a:ahLst/>
                <a:cxnLst/>
                <a:rect l="l" t="t" r="r" b="b"/>
                <a:pathLst>
                  <a:path w="47924" h="34934" extrusionOk="0">
                    <a:moveTo>
                      <a:pt x="28957" y="1"/>
                    </a:moveTo>
                    <a:lnTo>
                      <a:pt x="28957" y="5668"/>
                    </a:lnTo>
                    <a:lnTo>
                      <a:pt x="11216" y="5668"/>
                    </a:lnTo>
                    <a:cubicBezTo>
                      <a:pt x="5025" y="5668"/>
                      <a:pt x="1" y="10693"/>
                      <a:pt x="1" y="16896"/>
                    </a:cubicBezTo>
                    <a:lnTo>
                      <a:pt x="1" y="34934"/>
                    </a:lnTo>
                    <a:cubicBezTo>
                      <a:pt x="1" y="28730"/>
                      <a:pt x="5025" y="23718"/>
                      <a:pt x="11216" y="23718"/>
                    </a:cubicBezTo>
                    <a:lnTo>
                      <a:pt x="28957" y="23718"/>
                    </a:lnTo>
                    <a:lnTo>
                      <a:pt x="28957" y="29862"/>
                    </a:lnTo>
                    <a:lnTo>
                      <a:pt x="47888" y="14979"/>
                    </a:lnTo>
                    <a:cubicBezTo>
                      <a:pt x="47923" y="14955"/>
                      <a:pt x="47923" y="14907"/>
                      <a:pt x="47888" y="14883"/>
                    </a:cubicBezTo>
                    <a:lnTo>
                      <a:pt x="28957" y="1"/>
                    </a:lnTo>
                    <a:close/>
                  </a:path>
                </a:pathLst>
              </a:custGeom>
              <a:solidFill>
                <a:srgbClr val="4949E7"/>
              </a:solidFill>
              <a:ln>
                <a:noFill/>
              </a:ln>
              <a:effectLst>
                <a:innerShdw blurRad="63500" dist="50800" dir="8100000">
                  <a:prstClr val="black">
                    <a:alpha val="50000"/>
                  </a:prstClr>
                </a:innerShdw>
              </a:effectLst>
            </p:spPr>
            <p:txBody>
              <a:bodyPr spcFirstLastPara="1" wrap="square" lIns="85711" tIns="85711" rIns="85711" bIns="85711" anchor="ctr" anchorCtr="0">
                <a:noAutofit/>
              </a:bodyPr>
              <a:lstStyle/>
              <a:p>
                <a:pPr algn="l" rtl="0"/>
                <a:endParaRPr dirty="0"/>
              </a:p>
            </p:txBody>
          </p:sp>
        </p:grpSp>
        <p:sp>
          <p:nvSpPr>
            <p:cNvPr id="35" name="TextBox 34">
              <a:extLst>
                <a:ext uri="{FF2B5EF4-FFF2-40B4-BE49-F238E27FC236}">
                  <a16:creationId xmlns:a16="http://schemas.microsoft.com/office/drawing/2014/main" id="{D22E0977-6007-DBD3-2976-E1D4B0F81A41}"/>
                </a:ext>
              </a:extLst>
            </p:cNvPr>
            <p:cNvSpPr txBox="1"/>
            <p:nvPr/>
          </p:nvSpPr>
          <p:spPr>
            <a:xfrm>
              <a:off x="2657138" y="2361521"/>
              <a:ext cx="3065769" cy="1021818"/>
            </a:xfrm>
            <a:prstGeom prst="rect">
              <a:avLst/>
            </a:prstGeom>
            <a:noFill/>
          </p:spPr>
          <p:txBody>
            <a:bodyPr wrap="square">
              <a:spAutoFit/>
            </a:bodyPr>
            <a:lstStyle/>
            <a:p>
              <a:r>
                <a:rPr lang="en-US" sz="1875" b="1" i="1" dirty="0">
                  <a:solidFill>
                    <a:schemeClr val="tx2">
                      <a:lumMod val="50000"/>
                      <a:lumOff val="50000"/>
                    </a:schemeClr>
                  </a:solidFill>
                </a:rPr>
                <a:t>Weak interaction between teachers</a:t>
              </a:r>
            </a:p>
            <a:p>
              <a:r>
                <a:rPr lang="en-US" sz="1875" b="1" i="1" dirty="0">
                  <a:solidFill>
                    <a:schemeClr val="tx2">
                      <a:lumMod val="50000"/>
                      <a:lumOff val="50000"/>
                    </a:schemeClr>
                  </a:solidFill>
                </a:rPr>
                <a:t>and students.</a:t>
              </a:r>
            </a:p>
          </p:txBody>
        </p:sp>
      </p:grpSp>
    </p:spTree>
    <p:custDataLst>
      <p:tags r:id="rId1"/>
    </p:custDataLst>
    <p:extLst>
      <p:ext uri="{BB962C8B-B14F-4D97-AF65-F5344CB8AC3E}">
        <p14:creationId xmlns:p14="http://schemas.microsoft.com/office/powerpoint/2010/main" val="220794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89D5CED-308A-D268-3773-DC7CDAF64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0025"/>
            <a:ext cx="11456145" cy="5486400"/>
          </a:xfrm>
          <a:prstGeom prst="rect">
            <a:avLst/>
          </a:prstGeom>
        </p:spPr>
      </p:pic>
      <p:grpSp>
        <p:nvGrpSpPr>
          <p:cNvPr id="6" name="Group 5">
            <a:extLst>
              <a:ext uri="{FF2B5EF4-FFF2-40B4-BE49-F238E27FC236}">
                <a16:creationId xmlns:a16="http://schemas.microsoft.com/office/drawing/2014/main" id="{F951B085-5428-26E6-C30E-77C2BF20A798}"/>
              </a:ext>
            </a:extLst>
          </p:cNvPr>
          <p:cNvGrpSpPr/>
          <p:nvPr/>
        </p:nvGrpSpPr>
        <p:grpSpPr>
          <a:xfrm>
            <a:off x="3015480" y="357055"/>
            <a:ext cx="5399040" cy="1112970"/>
            <a:chOff x="2180712" y="578387"/>
            <a:chExt cx="8249243" cy="1325142"/>
          </a:xfrm>
        </p:grpSpPr>
        <p:sp>
          <p:nvSpPr>
            <p:cNvPr id="7" name="Freeform 3">
              <a:extLst>
                <a:ext uri="{FF2B5EF4-FFF2-40B4-BE49-F238E27FC236}">
                  <a16:creationId xmlns:a16="http://schemas.microsoft.com/office/drawing/2014/main" id="{B5F379ED-3D1F-E304-05DD-E13EBBC6155F}"/>
                </a:ext>
              </a:extLst>
            </p:cNvPr>
            <p:cNvSpPr/>
            <p:nvPr/>
          </p:nvSpPr>
          <p:spPr>
            <a:xfrm flipH="1">
              <a:off x="2180712" y="746143"/>
              <a:ext cx="8084165" cy="966733"/>
            </a:xfrm>
            <a:custGeom>
              <a:avLst/>
              <a:gdLst/>
              <a:ahLst/>
              <a:cxnLst/>
              <a:rect l="l" t="t" r="r" b="b"/>
              <a:pathLst>
                <a:path w="9639837" h="2260980">
                  <a:moveTo>
                    <a:pt x="9639837" y="0"/>
                  </a:moveTo>
                  <a:lnTo>
                    <a:pt x="0" y="0"/>
                  </a:lnTo>
                  <a:lnTo>
                    <a:pt x="0" y="2260980"/>
                  </a:lnTo>
                  <a:lnTo>
                    <a:pt x="9639837" y="2260980"/>
                  </a:lnTo>
                  <a:lnTo>
                    <a:pt x="963983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dirty="0"/>
            </a:p>
          </p:txBody>
        </p:sp>
        <p:pic>
          <p:nvPicPr>
            <p:cNvPr id="8" name="Google Shape;3479;p71">
              <a:extLst>
                <a:ext uri="{FF2B5EF4-FFF2-40B4-BE49-F238E27FC236}">
                  <a16:creationId xmlns:a16="http://schemas.microsoft.com/office/drawing/2014/main" id="{CED12641-7270-7F0B-F745-2FE00356F044}"/>
                </a:ext>
              </a:extLst>
            </p:cNvPr>
            <p:cNvPicPr preferRelativeResize="0"/>
            <p:nvPr/>
          </p:nvPicPr>
          <p:blipFill>
            <a:blip r:embed="rId5">
              <a:alphaModFix/>
            </a:blip>
            <a:stretch>
              <a:fillRect/>
            </a:stretch>
          </p:blipFill>
          <p:spPr>
            <a:xfrm rot="5400000">
              <a:off x="3038625" y="-157840"/>
              <a:ext cx="519677" cy="1992131"/>
            </a:xfrm>
            <a:prstGeom prst="rect">
              <a:avLst/>
            </a:prstGeom>
            <a:noFill/>
            <a:ln>
              <a:noFill/>
            </a:ln>
          </p:spPr>
        </p:pic>
        <p:pic>
          <p:nvPicPr>
            <p:cNvPr id="9" name="Google Shape;3479;p71">
              <a:extLst>
                <a:ext uri="{FF2B5EF4-FFF2-40B4-BE49-F238E27FC236}">
                  <a16:creationId xmlns:a16="http://schemas.microsoft.com/office/drawing/2014/main" id="{83680341-5E04-3D0A-F2B5-7EC1CCC9A2D6}"/>
                </a:ext>
              </a:extLst>
            </p:cNvPr>
            <p:cNvPicPr preferRelativeResize="0"/>
            <p:nvPr/>
          </p:nvPicPr>
          <p:blipFill>
            <a:blip r:embed="rId5">
              <a:alphaModFix/>
            </a:blip>
            <a:stretch>
              <a:fillRect/>
            </a:stretch>
          </p:blipFill>
          <p:spPr>
            <a:xfrm rot="5400000">
              <a:off x="9174051" y="647625"/>
              <a:ext cx="519677" cy="1992131"/>
            </a:xfrm>
            <a:prstGeom prst="rect">
              <a:avLst/>
            </a:prstGeom>
            <a:noFill/>
            <a:ln>
              <a:noFill/>
            </a:ln>
          </p:spPr>
        </p:pic>
      </p:grpSp>
      <p:sp>
        <p:nvSpPr>
          <p:cNvPr id="10" name="Title 1">
            <a:extLst>
              <a:ext uri="{FF2B5EF4-FFF2-40B4-BE49-F238E27FC236}">
                <a16:creationId xmlns:a16="http://schemas.microsoft.com/office/drawing/2014/main" id="{C6D2E8EB-FAC7-7228-35B9-BFDC7D9DCBF5}"/>
              </a:ext>
            </a:extLst>
          </p:cNvPr>
          <p:cNvSpPr>
            <a:spLocks noGrp="1"/>
          </p:cNvSpPr>
          <p:nvPr>
            <p:ph type="title"/>
          </p:nvPr>
        </p:nvSpPr>
        <p:spPr>
          <a:xfrm>
            <a:off x="4334941" y="671811"/>
            <a:ext cx="2502331" cy="594604"/>
          </a:xfrm>
        </p:spPr>
        <p:txBody>
          <a:bodyPr>
            <a:normAutofit fontScale="90000"/>
          </a:bodyPr>
          <a:lstStyle/>
          <a:p>
            <a:r>
              <a:rPr lang="en-US" b="1" dirty="0">
                <a:solidFill>
                  <a:schemeClr val="accent2"/>
                </a:solidFill>
              </a:rPr>
              <a:t>Home page </a:t>
            </a:r>
            <a:endParaRPr lang="ar-SA" b="1" dirty="0">
              <a:solidFill>
                <a:schemeClr val="accent2"/>
              </a:solidFill>
            </a:endParaRPr>
          </a:p>
        </p:txBody>
      </p:sp>
    </p:spTree>
    <p:extLst>
      <p:ext uri="{BB962C8B-B14F-4D97-AF65-F5344CB8AC3E}">
        <p14:creationId xmlns:p14="http://schemas.microsoft.com/office/powerpoint/2010/main" val="31238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73F2530-7FC8-2C6F-0A0F-434EF732A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32" y="-130175"/>
            <a:ext cx="12997664" cy="6575425"/>
          </a:xfrm>
          <a:prstGeom prst="rect">
            <a:avLst/>
          </a:prstGeom>
        </p:spPr>
      </p:pic>
    </p:spTree>
    <p:extLst>
      <p:ext uri="{BB962C8B-B14F-4D97-AF65-F5344CB8AC3E}">
        <p14:creationId xmlns:p14="http://schemas.microsoft.com/office/powerpoint/2010/main" val="241035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green board&#10;&#10;AI-generated content may be incorrect.">
            <a:extLst>
              <a:ext uri="{FF2B5EF4-FFF2-40B4-BE49-F238E27FC236}">
                <a16:creationId xmlns:a16="http://schemas.microsoft.com/office/drawing/2014/main" id="{75CDAD56-676C-0E83-74E0-0534C6CAA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32225"/>
            <a:ext cx="11430000" cy="4284121"/>
          </a:xfrm>
          <a:prstGeom prst="rect">
            <a:avLst/>
          </a:prstGeom>
        </p:spPr>
      </p:pic>
      <p:pic>
        <p:nvPicPr>
          <p:cNvPr id="6" name="Picture 5" descr="A group of boys jumping in the air&#10;&#10;AI-generated content may be incorrect.">
            <a:extLst>
              <a:ext uri="{FF2B5EF4-FFF2-40B4-BE49-F238E27FC236}">
                <a16:creationId xmlns:a16="http://schemas.microsoft.com/office/drawing/2014/main" id="{392430F7-23B1-BB85-95A1-EFD4D87A6D29}"/>
              </a:ext>
            </a:extLst>
          </p:cNvPr>
          <p:cNvPicPr>
            <a:picLocks noChangeAspect="1"/>
          </p:cNvPicPr>
          <p:nvPr/>
        </p:nvPicPr>
        <p:blipFill>
          <a:blip r:embed="rId3">
            <a:extLst>
              <a:ext uri="{28A0092B-C50C-407E-A947-70E740481C1C}">
                <a14:useLocalDpi xmlns:a14="http://schemas.microsoft.com/office/drawing/2010/main" val="0"/>
              </a:ext>
            </a:extLst>
          </a:blip>
          <a:srcRect t="15435" b="7394"/>
          <a:stretch/>
        </p:blipFill>
        <p:spPr>
          <a:xfrm>
            <a:off x="0" y="-358775"/>
            <a:ext cx="11430000" cy="4191000"/>
          </a:xfrm>
          <a:prstGeom prst="rect">
            <a:avLst/>
          </a:prstGeom>
        </p:spPr>
      </p:pic>
    </p:spTree>
    <p:extLst>
      <p:ext uri="{BB962C8B-B14F-4D97-AF65-F5344CB8AC3E}">
        <p14:creationId xmlns:p14="http://schemas.microsoft.com/office/powerpoint/2010/main" val="236938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D646-5E34-0F05-2DBB-9DC467804112}"/>
              </a:ext>
            </a:extLst>
          </p:cNvPr>
          <p:cNvSpPr>
            <a:spLocks noGrp="1"/>
          </p:cNvSpPr>
          <p:nvPr>
            <p:ph type="title"/>
          </p:nvPr>
        </p:nvSpPr>
        <p:spPr/>
        <p:txBody>
          <a:bodyPr/>
          <a:lstStyle/>
          <a:p>
            <a:endParaRPr lang="en-US"/>
          </a:p>
        </p:txBody>
      </p:sp>
      <p:pic>
        <p:nvPicPr>
          <p:cNvPr id="10" name="Picture 9" descr="A blue square with white text and a blue square with white text&#10;&#10;AI-generated content may be incorrect.">
            <a:extLst>
              <a:ext uri="{FF2B5EF4-FFF2-40B4-BE49-F238E27FC236}">
                <a16:creationId xmlns:a16="http://schemas.microsoft.com/office/drawing/2014/main" id="{F5F3DA72-511C-F5BB-EC88-C8CF65E08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779" y="0"/>
            <a:ext cx="13547397" cy="6426200"/>
          </a:xfrm>
          <a:prstGeom prst="rect">
            <a:avLst/>
          </a:prstGeom>
        </p:spPr>
      </p:pic>
    </p:spTree>
    <p:extLst>
      <p:ext uri="{BB962C8B-B14F-4D97-AF65-F5344CB8AC3E}">
        <p14:creationId xmlns:p14="http://schemas.microsoft.com/office/powerpoint/2010/main" val="3536880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3.7|0.5|0.5|0.6"/>
</p:tagLst>
</file>

<file path=ppt/tags/tag2.xml><?xml version="1.0" encoding="utf-8"?>
<p:tagLst xmlns:a="http://schemas.openxmlformats.org/drawingml/2006/main" xmlns:r="http://schemas.openxmlformats.org/officeDocument/2006/relationships" xmlns:p="http://schemas.openxmlformats.org/presentationml/2006/main">
  <p:tag name="TIMING" val="|1.5|0.5|0.5|1.5|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328</TotalTime>
  <Words>676</Words>
  <Application>Microsoft Office PowerPoint</Application>
  <PresentationFormat>Custom</PresentationFormat>
  <Paragraphs>114</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Aptos</vt:lpstr>
      <vt:lpstr>Arial</vt:lpstr>
      <vt:lpstr>Arial Black</vt:lpstr>
      <vt:lpstr>Calibri</vt:lpstr>
      <vt:lpstr>Heebo Light</vt:lpstr>
      <vt:lpstr>Montserrat</vt:lpstr>
      <vt:lpstr>Verdana</vt:lpstr>
      <vt:lpstr>Office Theme</vt:lpstr>
      <vt:lpstr>PowerPoint Presentation</vt:lpstr>
      <vt:lpstr>PowerPoint Presentation</vt:lpstr>
      <vt:lpstr>Ahmed Al Jafarawy</vt:lpstr>
      <vt:lpstr>UI &amp; Tech Stack</vt:lpstr>
      <vt:lpstr>Problem </vt:lpstr>
      <vt:lpstr>Home page </vt:lpstr>
      <vt:lpstr>PowerPoint Presentation</vt:lpstr>
      <vt:lpstr>PowerPoint Presentation</vt:lpstr>
      <vt:lpstr>PowerPoint Presentation</vt:lpstr>
      <vt:lpstr>Top Students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Adullah Yasser</vt:lpstr>
      <vt:lpstr>PowerPoint Presentation</vt:lpstr>
      <vt:lpstr>PowerPoint Presentation</vt:lpstr>
      <vt:lpstr>PowerPoint Presentation</vt:lpstr>
      <vt:lpstr>PowerPoint Presentation</vt:lpstr>
      <vt:lpstr>PowerPoint Presentation</vt:lpstr>
      <vt:lpstr>Ibrahim Adel</vt:lpstr>
      <vt:lpstr>Backend Tech Overview </vt:lpstr>
      <vt:lpstr>Rana Kareem </vt:lpstr>
      <vt:lpstr>PowerPoint Presentation</vt:lpstr>
      <vt:lpstr>Quizzes &amp; Grading</vt:lpstr>
      <vt:lpstr>PowerPoint Presentation</vt:lpstr>
      <vt:lpstr>PowerPoint Presentation</vt:lpstr>
      <vt:lpstr>PowerPoint Presentation</vt:lpstr>
      <vt:lpstr>PowerPoint Presentation</vt:lpstr>
      <vt:lpstr>Salah Khafaga</vt:lpstr>
      <vt:lpstr>PowerPoint Presentation</vt:lpstr>
      <vt:lpstr>PowerPoint Presentation</vt:lpstr>
      <vt:lpstr>PowerPoint Presentation</vt:lpstr>
      <vt:lpstr>PowerPoint Presentation</vt:lpstr>
      <vt:lpstr>PowerPoint Presentation</vt:lpstr>
      <vt:lpstr>Yousef Sayed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DELL</dc:creator>
  <cp:lastModifiedBy>احمد محمد محمود محمد سالم</cp:lastModifiedBy>
  <cp:revision>4</cp:revision>
  <dcterms:created xsi:type="dcterms:W3CDTF">2025-05-11T14:34:13Z</dcterms:created>
  <dcterms:modified xsi:type="dcterms:W3CDTF">2025-05-13T13:23:45Z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2025-05-11T00:00:00Z</vt:filetime>
  </property>
  <property fmtid="{D5CDD505-2E9C-101B-9397-08002B2CF9AE}" pid="3" name="Creator">
    <vt:lpwstr>pdf-lib (https://github.com/Hopding/pdf-lib)</vt:lpwstr>
  </property>
  <property fmtid="{D5CDD505-2E9C-101B-9397-08002B2CF9AE}" pid="4" name="LastSaved">
    <vt:filetime>2025-05-11T00:00:00Z</vt:filetime>
  </property>
  <property fmtid="{D5CDD505-2E9C-101B-9397-08002B2CF9AE}" pid="5" name="Producer">
    <vt:lpwstr>GPL Ghostscript 9.56.1</vt:lpwstr>
  </property>
</Properties>
</file>